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  <p:sldId id="278" r:id="rId3"/>
    <p:sldId id="256" r:id="rId4"/>
    <p:sldId id="257" r:id="rId5"/>
    <p:sldId id="266" r:id="rId6"/>
    <p:sldId id="267" r:id="rId7"/>
    <p:sldId id="268" r:id="rId8"/>
    <p:sldId id="269" r:id="rId9"/>
    <p:sldId id="273" r:id="rId10"/>
    <p:sldId id="274" r:id="rId11"/>
    <p:sldId id="275" r:id="rId12"/>
    <p:sldId id="277" r:id="rId13"/>
    <p:sldId id="276" r:id="rId14"/>
    <p:sldId id="258" r:id="rId15"/>
    <p:sldId id="272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Lato Black" panose="020F0502020204030203" pitchFamily="34" charset="0"/>
      <p:bold r:id="rId23"/>
      <p:boldItalic r:id="rId24"/>
    </p:embeddedFont>
    <p:embeddedFont>
      <p:font typeface="Lato Light" panose="020F0502020204030203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9" d="100"/>
          <a:sy n="99" d="100"/>
        </p:scale>
        <p:origin x="8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66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6475087" y="929391"/>
            <a:ext cx="5422980" cy="4658546"/>
            <a:chOff x="5628356" y="470521"/>
            <a:chExt cx="6212113" cy="53364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2" r="24717" b="36496"/>
            <a:stretch/>
          </p:blipFill>
          <p:spPr>
            <a:xfrm>
              <a:off x="6401750" y="470521"/>
              <a:ext cx="4455887" cy="533573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alphaModFix am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8165022" y="2131515"/>
              <a:ext cx="1138782" cy="6212113"/>
            </a:xfrm>
            <a:prstGeom prst="rect">
              <a:avLst/>
            </a:prstGeom>
          </p:spPr>
        </p:pic>
      </p:grp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437120" y="1851660"/>
            <a:ext cx="3310255" cy="37328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8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0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50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924301" y="1257303"/>
            <a:ext cx="4343398" cy="4343394"/>
          </a:xfrm>
          <a:prstGeom prst="ellipse">
            <a:avLst/>
          </a:prstGeom>
          <a:solidFill>
            <a:schemeClr val="bg1"/>
          </a:solidFill>
          <a:effectLst>
            <a:glow rad="609600">
              <a:schemeClr val="accent3">
                <a:satMod val="175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65030" y="3197954"/>
            <a:ext cx="3887104" cy="17543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spc="200" dirty="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ORDER PROCESSING SYSTEM</a:t>
            </a:r>
          </a:p>
        </p:txBody>
      </p:sp>
      <p:sp>
        <p:nvSpPr>
          <p:cNvPr id="9" name="Freeform 131"/>
          <p:cNvSpPr>
            <a:spLocks noEditPoints="1"/>
          </p:cNvSpPr>
          <p:nvPr/>
        </p:nvSpPr>
        <p:spPr bwMode="auto">
          <a:xfrm>
            <a:off x="5839785" y="2030400"/>
            <a:ext cx="537594" cy="744790"/>
          </a:xfrm>
          <a:custGeom>
            <a:avLst/>
            <a:gdLst>
              <a:gd name="T0" fmla="*/ 78 w 160"/>
              <a:gd name="T1" fmla="*/ 0 h 224"/>
              <a:gd name="T2" fmla="*/ 4 w 160"/>
              <a:gd name="T3" fmla="*/ 56 h 224"/>
              <a:gd name="T4" fmla="*/ 0 w 160"/>
              <a:gd name="T5" fmla="*/ 79 h 224"/>
              <a:gd name="T6" fmla="*/ 27 w 160"/>
              <a:gd name="T7" fmla="*/ 134 h 224"/>
              <a:gd name="T8" fmla="*/ 30 w 160"/>
              <a:gd name="T9" fmla="*/ 137 h 224"/>
              <a:gd name="T10" fmla="*/ 48 w 160"/>
              <a:gd name="T11" fmla="*/ 166 h 224"/>
              <a:gd name="T12" fmla="*/ 48 w 160"/>
              <a:gd name="T13" fmla="*/ 212 h 224"/>
              <a:gd name="T14" fmla="*/ 60 w 160"/>
              <a:gd name="T15" fmla="*/ 224 h 224"/>
              <a:gd name="T16" fmla="*/ 98 w 160"/>
              <a:gd name="T17" fmla="*/ 224 h 224"/>
              <a:gd name="T18" fmla="*/ 108 w 160"/>
              <a:gd name="T19" fmla="*/ 212 h 224"/>
              <a:gd name="T20" fmla="*/ 108 w 160"/>
              <a:gd name="T21" fmla="*/ 168 h 224"/>
              <a:gd name="T22" fmla="*/ 126 w 160"/>
              <a:gd name="T23" fmla="*/ 141 h 224"/>
              <a:gd name="T24" fmla="*/ 143 w 160"/>
              <a:gd name="T25" fmla="*/ 125 h 224"/>
              <a:gd name="T26" fmla="*/ 156 w 160"/>
              <a:gd name="T27" fmla="*/ 101 h 224"/>
              <a:gd name="T28" fmla="*/ 160 w 160"/>
              <a:gd name="T29" fmla="*/ 77 h 224"/>
              <a:gd name="T30" fmla="*/ 78 w 160"/>
              <a:gd name="T31" fmla="*/ 0 h 224"/>
              <a:gd name="T32" fmla="*/ 100 w 160"/>
              <a:gd name="T33" fmla="*/ 212 h 224"/>
              <a:gd name="T34" fmla="*/ 98 w 160"/>
              <a:gd name="T35" fmla="*/ 216 h 224"/>
              <a:gd name="T36" fmla="*/ 60 w 160"/>
              <a:gd name="T37" fmla="*/ 216 h 224"/>
              <a:gd name="T38" fmla="*/ 56 w 160"/>
              <a:gd name="T39" fmla="*/ 212 h 224"/>
              <a:gd name="T40" fmla="*/ 56 w 160"/>
              <a:gd name="T41" fmla="*/ 208 h 224"/>
              <a:gd name="T42" fmla="*/ 100 w 160"/>
              <a:gd name="T43" fmla="*/ 208 h 224"/>
              <a:gd name="T44" fmla="*/ 100 w 160"/>
              <a:gd name="T45" fmla="*/ 200 h 224"/>
              <a:gd name="T46" fmla="*/ 56 w 160"/>
              <a:gd name="T47" fmla="*/ 200 h 224"/>
              <a:gd name="T48" fmla="*/ 56 w 160"/>
              <a:gd name="T49" fmla="*/ 192 h 224"/>
              <a:gd name="T50" fmla="*/ 100 w 160"/>
              <a:gd name="T51" fmla="*/ 192 h 224"/>
              <a:gd name="T52" fmla="*/ 100 w 160"/>
              <a:gd name="T53" fmla="*/ 212 h 224"/>
              <a:gd name="T54" fmla="*/ 148 w 160"/>
              <a:gd name="T55" fmla="*/ 99 h 224"/>
              <a:gd name="T56" fmla="*/ 136 w 160"/>
              <a:gd name="T57" fmla="*/ 120 h 224"/>
              <a:gd name="T58" fmla="*/ 121 w 160"/>
              <a:gd name="T59" fmla="*/ 134 h 224"/>
              <a:gd name="T60" fmla="*/ 120 w 160"/>
              <a:gd name="T61" fmla="*/ 134 h 224"/>
              <a:gd name="T62" fmla="*/ 100 w 160"/>
              <a:gd name="T63" fmla="*/ 167 h 224"/>
              <a:gd name="T64" fmla="*/ 100 w 160"/>
              <a:gd name="T65" fmla="*/ 184 h 224"/>
              <a:gd name="T66" fmla="*/ 56 w 160"/>
              <a:gd name="T67" fmla="*/ 184 h 224"/>
              <a:gd name="T68" fmla="*/ 56 w 160"/>
              <a:gd name="T69" fmla="*/ 166 h 224"/>
              <a:gd name="T70" fmla="*/ 56 w 160"/>
              <a:gd name="T71" fmla="*/ 165 h 224"/>
              <a:gd name="T72" fmla="*/ 35 w 160"/>
              <a:gd name="T73" fmla="*/ 131 h 224"/>
              <a:gd name="T74" fmla="*/ 32 w 160"/>
              <a:gd name="T75" fmla="*/ 128 h 224"/>
              <a:gd name="T76" fmla="*/ 8 w 160"/>
              <a:gd name="T77" fmla="*/ 79 h 224"/>
              <a:gd name="T78" fmla="*/ 11 w 160"/>
              <a:gd name="T79" fmla="*/ 58 h 224"/>
              <a:gd name="T80" fmla="*/ 78 w 160"/>
              <a:gd name="T81" fmla="*/ 8 h 224"/>
              <a:gd name="T82" fmla="*/ 152 w 160"/>
              <a:gd name="T83" fmla="*/ 77 h 224"/>
              <a:gd name="T84" fmla="*/ 148 w 160"/>
              <a:gd name="T85" fmla="*/ 99 h 224"/>
              <a:gd name="T86" fmla="*/ 80 w 160"/>
              <a:gd name="T87" fmla="*/ 75 h 224"/>
              <a:gd name="T88" fmla="*/ 60 w 160"/>
              <a:gd name="T89" fmla="*/ 95 h 224"/>
              <a:gd name="T90" fmla="*/ 76 w 160"/>
              <a:gd name="T91" fmla="*/ 115 h 224"/>
              <a:gd name="T92" fmla="*/ 76 w 160"/>
              <a:gd name="T93" fmla="*/ 160 h 224"/>
              <a:gd name="T94" fmla="*/ 84 w 160"/>
              <a:gd name="T95" fmla="*/ 160 h 224"/>
              <a:gd name="T96" fmla="*/ 84 w 160"/>
              <a:gd name="T97" fmla="*/ 115 h 224"/>
              <a:gd name="T98" fmla="*/ 101 w 160"/>
              <a:gd name="T99" fmla="*/ 95 h 224"/>
              <a:gd name="T100" fmla="*/ 80 w 160"/>
              <a:gd name="T101" fmla="*/ 75 h 224"/>
              <a:gd name="T102" fmla="*/ 84 w 160"/>
              <a:gd name="T103" fmla="*/ 108 h 224"/>
              <a:gd name="T104" fmla="*/ 84 w 160"/>
              <a:gd name="T105" fmla="*/ 96 h 224"/>
              <a:gd name="T106" fmla="*/ 76 w 160"/>
              <a:gd name="T107" fmla="*/ 96 h 224"/>
              <a:gd name="T108" fmla="*/ 76 w 160"/>
              <a:gd name="T109" fmla="*/ 108 h 224"/>
              <a:gd name="T110" fmla="*/ 67 w 160"/>
              <a:gd name="T111" fmla="*/ 95 h 224"/>
              <a:gd name="T112" fmla="*/ 80 w 160"/>
              <a:gd name="T113" fmla="*/ 82 h 224"/>
              <a:gd name="T114" fmla="*/ 93 w 160"/>
              <a:gd name="T115" fmla="*/ 95 h 224"/>
              <a:gd name="T116" fmla="*/ 84 w 160"/>
              <a:gd name="T117" fmla="*/ 108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0" h="224">
                <a:moveTo>
                  <a:pt x="78" y="0"/>
                </a:moveTo>
                <a:cubicBezTo>
                  <a:pt x="44" y="0"/>
                  <a:pt x="13" y="23"/>
                  <a:pt x="4" y="56"/>
                </a:cubicBezTo>
                <a:cubicBezTo>
                  <a:pt x="1" y="63"/>
                  <a:pt x="0" y="70"/>
                  <a:pt x="0" y="79"/>
                </a:cubicBezTo>
                <a:cubicBezTo>
                  <a:pt x="0" y="112"/>
                  <a:pt x="15" y="124"/>
                  <a:pt x="27" y="134"/>
                </a:cubicBezTo>
                <a:cubicBezTo>
                  <a:pt x="28" y="135"/>
                  <a:pt x="29" y="136"/>
                  <a:pt x="30" y="137"/>
                </a:cubicBezTo>
                <a:cubicBezTo>
                  <a:pt x="39" y="145"/>
                  <a:pt x="45" y="152"/>
                  <a:pt x="48" y="166"/>
                </a:cubicBezTo>
                <a:cubicBezTo>
                  <a:pt x="48" y="212"/>
                  <a:pt x="48" y="212"/>
                  <a:pt x="48" y="212"/>
                </a:cubicBezTo>
                <a:cubicBezTo>
                  <a:pt x="48" y="219"/>
                  <a:pt x="53" y="224"/>
                  <a:pt x="60" y="224"/>
                </a:cubicBezTo>
                <a:cubicBezTo>
                  <a:pt x="98" y="224"/>
                  <a:pt x="98" y="224"/>
                  <a:pt x="98" y="224"/>
                </a:cubicBezTo>
                <a:cubicBezTo>
                  <a:pt x="104" y="224"/>
                  <a:pt x="108" y="219"/>
                  <a:pt x="108" y="212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12" y="155"/>
                  <a:pt x="119" y="147"/>
                  <a:pt x="126" y="141"/>
                </a:cubicBezTo>
                <a:cubicBezTo>
                  <a:pt x="132" y="136"/>
                  <a:pt x="138" y="131"/>
                  <a:pt x="143" y="125"/>
                </a:cubicBezTo>
                <a:cubicBezTo>
                  <a:pt x="149" y="118"/>
                  <a:pt x="153" y="110"/>
                  <a:pt x="156" y="101"/>
                </a:cubicBezTo>
                <a:cubicBezTo>
                  <a:pt x="159" y="93"/>
                  <a:pt x="160" y="85"/>
                  <a:pt x="160" y="77"/>
                </a:cubicBezTo>
                <a:cubicBezTo>
                  <a:pt x="160" y="35"/>
                  <a:pt x="123" y="0"/>
                  <a:pt x="78" y="0"/>
                </a:cubicBezTo>
                <a:close/>
                <a:moveTo>
                  <a:pt x="100" y="212"/>
                </a:moveTo>
                <a:cubicBezTo>
                  <a:pt x="100" y="216"/>
                  <a:pt x="98" y="216"/>
                  <a:pt x="98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7" y="216"/>
                  <a:pt x="56" y="214"/>
                  <a:pt x="56" y="212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00" y="200"/>
                  <a:pt x="100" y="200"/>
                  <a:pt x="100" y="200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6" y="192"/>
                  <a:pt x="56" y="192"/>
                  <a:pt x="56" y="192"/>
                </a:cubicBezTo>
                <a:cubicBezTo>
                  <a:pt x="100" y="192"/>
                  <a:pt x="100" y="192"/>
                  <a:pt x="100" y="192"/>
                </a:cubicBezTo>
                <a:lnTo>
                  <a:pt x="100" y="212"/>
                </a:lnTo>
                <a:close/>
                <a:moveTo>
                  <a:pt x="148" y="99"/>
                </a:moveTo>
                <a:cubicBezTo>
                  <a:pt x="146" y="107"/>
                  <a:pt x="142" y="114"/>
                  <a:pt x="136" y="120"/>
                </a:cubicBezTo>
                <a:cubicBezTo>
                  <a:pt x="132" y="126"/>
                  <a:pt x="127" y="130"/>
                  <a:pt x="121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2" y="142"/>
                  <a:pt x="105" y="151"/>
                  <a:pt x="100" y="167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5"/>
                  <a:pt x="56" y="165"/>
                  <a:pt x="56" y="165"/>
                </a:cubicBezTo>
                <a:cubicBezTo>
                  <a:pt x="53" y="148"/>
                  <a:pt x="45" y="139"/>
                  <a:pt x="35" y="131"/>
                </a:cubicBezTo>
                <a:cubicBezTo>
                  <a:pt x="34" y="130"/>
                  <a:pt x="33" y="129"/>
                  <a:pt x="32" y="128"/>
                </a:cubicBezTo>
                <a:cubicBezTo>
                  <a:pt x="21" y="119"/>
                  <a:pt x="8" y="108"/>
                  <a:pt x="8" y="79"/>
                </a:cubicBezTo>
                <a:cubicBezTo>
                  <a:pt x="8" y="71"/>
                  <a:pt x="9" y="64"/>
                  <a:pt x="11" y="58"/>
                </a:cubicBezTo>
                <a:cubicBezTo>
                  <a:pt x="20" y="28"/>
                  <a:pt x="47" y="8"/>
                  <a:pt x="78" y="8"/>
                </a:cubicBezTo>
                <a:cubicBezTo>
                  <a:pt x="117" y="8"/>
                  <a:pt x="152" y="40"/>
                  <a:pt x="152" y="77"/>
                </a:cubicBezTo>
                <a:cubicBezTo>
                  <a:pt x="152" y="84"/>
                  <a:pt x="151" y="91"/>
                  <a:pt x="148" y="99"/>
                </a:cubicBezTo>
                <a:close/>
                <a:moveTo>
                  <a:pt x="80" y="75"/>
                </a:moveTo>
                <a:cubicBezTo>
                  <a:pt x="69" y="75"/>
                  <a:pt x="60" y="84"/>
                  <a:pt x="60" y="95"/>
                </a:cubicBezTo>
                <a:cubicBezTo>
                  <a:pt x="60" y="105"/>
                  <a:pt x="67" y="113"/>
                  <a:pt x="76" y="115"/>
                </a:cubicBezTo>
                <a:cubicBezTo>
                  <a:pt x="76" y="160"/>
                  <a:pt x="76" y="160"/>
                  <a:pt x="76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94" y="113"/>
                  <a:pt x="101" y="105"/>
                  <a:pt x="101" y="95"/>
                </a:cubicBezTo>
                <a:cubicBezTo>
                  <a:pt x="101" y="84"/>
                  <a:pt x="92" y="75"/>
                  <a:pt x="80" y="75"/>
                </a:cubicBezTo>
                <a:close/>
                <a:moveTo>
                  <a:pt x="84" y="108"/>
                </a:moveTo>
                <a:cubicBezTo>
                  <a:pt x="84" y="96"/>
                  <a:pt x="84" y="96"/>
                  <a:pt x="84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1" y="106"/>
                  <a:pt x="67" y="101"/>
                  <a:pt x="67" y="95"/>
                </a:cubicBezTo>
                <a:cubicBezTo>
                  <a:pt x="67" y="88"/>
                  <a:pt x="73" y="82"/>
                  <a:pt x="80" y="82"/>
                </a:cubicBezTo>
                <a:cubicBezTo>
                  <a:pt x="87" y="82"/>
                  <a:pt x="93" y="88"/>
                  <a:pt x="93" y="95"/>
                </a:cubicBezTo>
                <a:cubicBezTo>
                  <a:pt x="93" y="101"/>
                  <a:pt x="89" y="106"/>
                  <a:pt x="84" y="108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25589" y="1907177"/>
            <a:ext cx="1685108" cy="116259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Untitled design (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452" y="1621462"/>
            <a:ext cx="1845855" cy="15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9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5D7714-D8FB-27F7-381F-742EB0789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1"/>
          <a:stretch/>
        </p:blipFill>
        <p:spPr>
          <a:xfrm>
            <a:off x="5839327" y="3461084"/>
            <a:ext cx="6264441" cy="3360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2E7C27-4743-BC84-4B1D-EACCB5F0B0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3"/>
          <a:stretch/>
        </p:blipFill>
        <p:spPr>
          <a:xfrm>
            <a:off x="98700" y="36095"/>
            <a:ext cx="6683099" cy="3356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FDA315-F586-5CD1-2105-B70B121CBF09}"/>
              </a:ext>
            </a:extLst>
          </p:cNvPr>
          <p:cNvSpPr txBox="1"/>
          <p:nvPr/>
        </p:nvSpPr>
        <p:spPr>
          <a:xfrm>
            <a:off x="1977292" y="3461084"/>
            <a:ext cx="2422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Employee Login 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60C349-3337-973C-59B1-7B532A45ADB4}"/>
              </a:ext>
            </a:extLst>
          </p:cNvPr>
          <p:cNvSpPr txBox="1"/>
          <p:nvPr/>
        </p:nvSpPr>
        <p:spPr>
          <a:xfrm>
            <a:off x="8088923" y="3133969"/>
            <a:ext cx="2696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Upload JSON Screen</a:t>
            </a:r>
          </a:p>
        </p:txBody>
      </p:sp>
    </p:spTree>
    <p:extLst>
      <p:ext uri="{BB962C8B-B14F-4D97-AF65-F5344CB8AC3E}">
        <p14:creationId xmlns:p14="http://schemas.microsoft.com/office/powerpoint/2010/main" val="173691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A81E16C-9725-6F3F-61ED-E449DE63C9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2281" r="2778"/>
          <a:stretch/>
        </p:blipFill>
        <p:spPr>
          <a:xfrm>
            <a:off x="128337" y="16453"/>
            <a:ext cx="6070244" cy="341254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21128-C68C-7848-ECEF-032463E9F7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3"/>
          <a:stretch/>
        </p:blipFill>
        <p:spPr>
          <a:xfrm>
            <a:off x="5900616" y="3513221"/>
            <a:ext cx="6291384" cy="3154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994F40-14FF-1474-1811-C8A01139F301}"/>
              </a:ext>
            </a:extLst>
          </p:cNvPr>
          <p:cNvSpPr txBox="1"/>
          <p:nvPr/>
        </p:nvSpPr>
        <p:spPr>
          <a:xfrm>
            <a:off x="1742831" y="3513221"/>
            <a:ext cx="324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Create Quote Screen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85E3F-27F5-517D-98C6-A7694868BD02}"/>
              </a:ext>
            </a:extLst>
          </p:cNvPr>
          <p:cNvSpPr txBox="1"/>
          <p:nvPr/>
        </p:nvSpPr>
        <p:spPr>
          <a:xfrm>
            <a:off x="7870092" y="3101779"/>
            <a:ext cx="299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Product Detail Screen</a:t>
            </a:r>
          </a:p>
        </p:txBody>
      </p:sp>
    </p:spTree>
    <p:extLst>
      <p:ext uri="{BB962C8B-B14F-4D97-AF65-F5344CB8AC3E}">
        <p14:creationId xmlns:p14="http://schemas.microsoft.com/office/powerpoint/2010/main" val="361051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259A220-5852-16B5-DAB9-386B92886A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1909" r="2778"/>
          <a:stretch/>
        </p:blipFill>
        <p:spPr>
          <a:xfrm>
            <a:off x="171938" y="0"/>
            <a:ext cx="6096000" cy="30206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CEB79F-C1EA-4F0E-BA66-6491DFD96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0"/>
          <a:stretch/>
        </p:blipFill>
        <p:spPr>
          <a:xfrm>
            <a:off x="5212246" y="3141786"/>
            <a:ext cx="6979754" cy="3541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9D2FB-9AC0-B6E9-5F05-748D88A5342A}"/>
              </a:ext>
            </a:extLst>
          </p:cNvPr>
          <p:cNvSpPr txBox="1"/>
          <p:nvPr/>
        </p:nvSpPr>
        <p:spPr>
          <a:xfrm>
            <a:off x="1383323" y="3079262"/>
            <a:ext cx="296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Product Invoice Screen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D24CB-4D30-3636-B19E-A33908295F7D}"/>
              </a:ext>
            </a:extLst>
          </p:cNvPr>
          <p:cNvSpPr txBox="1"/>
          <p:nvPr/>
        </p:nvSpPr>
        <p:spPr>
          <a:xfrm>
            <a:off x="8026400" y="2729577"/>
            <a:ext cx="330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Order Screen</a:t>
            </a:r>
          </a:p>
        </p:txBody>
      </p:sp>
    </p:spTree>
    <p:extLst>
      <p:ext uri="{BB962C8B-B14F-4D97-AF65-F5344CB8AC3E}">
        <p14:creationId xmlns:p14="http://schemas.microsoft.com/office/powerpoint/2010/main" val="347396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BB74475-4BD1-C55D-7668-BBAF8DAE7B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1" t="13128" r="-361"/>
          <a:stretch/>
        </p:blipFill>
        <p:spPr>
          <a:xfrm>
            <a:off x="5290679" y="3571631"/>
            <a:ext cx="6823167" cy="322960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A0879-CD3E-01AE-D985-43FD9B4745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4"/>
          <a:stretch/>
        </p:blipFill>
        <p:spPr>
          <a:xfrm>
            <a:off x="101599" y="72396"/>
            <a:ext cx="6486769" cy="341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6A760-1BC5-693F-F2B0-49201A52D1B2}"/>
              </a:ext>
            </a:extLst>
          </p:cNvPr>
          <p:cNvSpPr txBox="1"/>
          <p:nvPr/>
        </p:nvSpPr>
        <p:spPr>
          <a:xfrm>
            <a:off x="1328615" y="3571631"/>
            <a:ext cx="327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Customer Pending Order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557508-4991-EBA9-E6CC-CE493F012A25}"/>
              </a:ext>
            </a:extLst>
          </p:cNvPr>
          <p:cNvSpPr txBox="1"/>
          <p:nvPr/>
        </p:nvSpPr>
        <p:spPr>
          <a:xfrm>
            <a:off x="7791939" y="3160832"/>
            <a:ext cx="383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Customer Approved Orders Screen</a:t>
            </a:r>
          </a:p>
        </p:txBody>
      </p:sp>
    </p:spTree>
    <p:extLst>
      <p:ext uri="{BB962C8B-B14F-4D97-AF65-F5344CB8AC3E}">
        <p14:creationId xmlns:p14="http://schemas.microsoft.com/office/powerpoint/2010/main" val="971249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39197" y="1079292"/>
            <a:ext cx="4714826" cy="4699416"/>
            <a:chOff x="738574" y="879325"/>
            <a:chExt cx="5116072" cy="5099350"/>
          </a:xfrm>
        </p:grpSpPr>
        <p:grpSp>
          <p:nvGrpSpPr>
            <p:cNvPr id="19" name="Group 18"/>
            <p:cNvGrpSpPr/>
            <p:nvPr/>
          </p:nvGrpSpPr>
          <p:grpSpPr>
            <a:xfrm>
              <a:off x="738574" y="879325"/>
              <a:ext cx="5116072" cy="5099350"/>
              <a:chOff x="4017053" y="834459"/>
              <a:chExt cx="4735062" cy="4719586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4017053" y="834459"/>
                <a:ext cx="4735062" cy="4719586"/>
                <a:chOff x="4017053" y="834459"/>
                <a:chExt cx="4735062" cy="4719586"/>
              </a:xfr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1"/>
              </a:gradFill>
            </p:grpSpPr>
            <p:sp>
              <p:nvSpPr>
                <p:cNvPr id="6" name="Freeform 31"/>
                <p:cNvSpPr>
                  <a:spLocks/>
                </p:cNvSpPr>
                <p:nvPr/>
              </p:nvSpPr>
              <p:spPr bwMode="auto">
                <a:xfrm>
                  <a:off x="5363295" y="3195357"/>
                  <a:ext cx="2199528" cy="2358688"/>
                </a:xfrm>
                <a:custGeom>
                  <a:avLst/>
                  <a:gdLst>
                    <a:gd name="T0" fmla="*/ 218 w 812"/>
                    <a:gd name="T1" fmla="*/ 595 h 871"/>
                    <a:gd name="T2" fmla="*/ 0 w 812"/>
                    <a:gd name="T3" fmla="*/ 653 h 871"/>
                    <a:gd name="T4" fmla="*/ 377 w 812"/>
                    <a:gd name="T5" fmla="*/ 871 h 871"/>
                    <a:gd name="T6" fmla="*/ 812 w 812"/>
                    <a:gd name="T7" fmla="*/ 436 h 871"/>
                    <a:gd name="T8" fmla="*/ 377 w 812"/>
                    <a:gd name="T9" fmla="*/ 0 h 871"/>
                    <a:gd name="T10" fmla="*/ 218 w 812"/>
                    <a:gd name="T11" fmla="*/ 595 h 8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2" h="871">
                      <a:moveTo>
                        <a:pt x="218" y="595"/>
                      </a:moveTo>
                      <a:cubicBezTo>
                        <a:pt x="149" y="635"/>
                        <a:pt x="74" y="653"/>
                        <a:pt x="0" y="653"/>
                      </a:cubicBezTo>
                      <a:cubicBezTo>
                        <a:pt x="75" y="783"/>
                        <a:pt x="216" y="871"/>
                        <a:pt x="377" y="871"/>
                      </a:cubicBezTo>
                      <a:cubicBezTo>
                        <a:pt x="617" y="871"/>
                        <a:pt x="812" y="676"/>
                        <a:pt x="812" y="436"/>
                      </a:cubicBezTo>
                      <a:cubicBezTo>
                        <a:pt x="812" y="195"/>
                        <a:pt x="617" y="0"/>
                        <a:pt x="377" y="0"/>
                      </a:cubicBezTo>
                      <a:cubicBezTo>
                        <a:pt x="497" y="208"/>
                        <a:pt x="426" y="475"/>
                        <a:pt x="218" y="59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" name="Freeform 28"/>
                <p:cNvSpPr>
                  <a:spLocks/>
                </p:cNvSpPr>
                <p:nvPr/>
              </p:nvSpPr>
              <p:spPr bwMode="auto">
                <a:xfrm>
                  <a:off x="5206345" y="834459"/>
                  <a:ext cx="2199528" cy="2360898"/>
                </a:xfrm>
                <a:custGeom>
                  <a:avLst/>
                  <a:gdLst>
                    <a:gd name="T0" fmla="*/ 594 w 812"/>
                    <a:gd name="T1" fmla="*/ 276 h 871"/>
                    <a:gd name="T2" fmla="*/ 812 w 812"/>
                    <a:gd name="T3" fmla="*/ 218 h 871"/>
                    <a:gd name="T4" fmla="*/ 435 w 812"/>
                    <a:gd name="T5" fmla="*/ 0 h 871"/>
                    <a:gd name="T6" fmla="*/ 0 w 812"/>
                    <a:gd name="T7" fmla="*/ 436 h 871"/>
                    <a:gd name="T8" fmla="*/ 435 w 812"/>
                    <a:gd name="T9" fmla="*/ 871 h 871"/>
                    <a:gd name="T10" fmla="*/ 594 w 812"/>
                    <a:gd name="T11" fmla="*/ 276 h 8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2" h="871">
                      <a:moveTo>
                        <a:pt x="594" y="276"/>
                      </a:moveTo>
                      <a:cubicBezTo>
                        <a:pt x="663" y="237"/>
                        <a:pt x="738" y="218"/>
                        <a:pt x="812" y="218"/>
                      </a:cubicBezTo>
                      <a:cubicBezTo>
                        <a:pt x="737" y="88"/>
                        <a:pt x="596" y="0"/>
                        <a:pt x="435" y="0"/>
                      </a:cubicBezTo>
                      <a:cubicBezTo>
                        <a:pt x="195" y="0"/>
                        <a:pt x="0" y="195"/>
                        <a:pt x="0" y="436"/>
                      </a:cubicBezTo>
                      <a:cubicBezTo>
                        <a:pt x="0" y="676"/>
                        <a:pt x="195" y="871"/>
                        <a:pt x="435" y="871"/>
                      </a:cubicBezTo>
                      <a:cubicBezTo>
                        <a:pt x="315" y="663"/>
                        <a:pt x="386" y="397"/>
                        <a:pt x="594" y="27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8" name="Freeform 33"/>
                <p:cNvSpPr>
                  <a:spLocks/>
                </p:cNvSpPr>
                <p:nvPr/>
              </p:nvSpPr>
              <p:spPr bwMode="auto">
                <a:xfrm>
                  <a:off x="6059629" y="1258890"/>
                  <a:ext cx="2588590" cy="1936467"/>
                </a:xfrm>
                <a:custGeom>
                  <a:avLst/>
                  <a:gdLst>
                    <a:gd name="T0" fmla="*/ 715 w 955"/>
                    <a:gd name="T1" fmla="*/ 556 h 715"/>
                    <a:gd name="T2" fmla="*/ 874 w 955"/>
                    <a:gd name="T3" fmla="*/ 715 h 715"/>
                    <a:gd name="T4" fmla="*/ 874 w 955"/>
                    <a:gd name="T5" fmla="*/ 280 h 715"/>
                    <a:gd name="T6" fmla="*/ 279 w 955"/>
                    <a:gd name="T7" fmla="*/ 120 h 715"/>
                    <a:gd name="T8" fmla="*/ 120 w 955"/>
                    <a:gd name="T9" fmla="*/ 715 h 715"/>
                    <a:gd name="T10" fmla="*/ 715 w 955"/>
                    <a:gd name="T11" fmla="*/ 556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55" h="715">
                      <a:moveTo>
                        <a:pt x="715" y="556"/>
                      </a:moveTo>
                      <a:cubicBezTo>
                        <a:pt x="783" y="595"/>
                        <a:pt x="837" y="651"/>
                        <a:pt x="874" y="715"/>
                      </a:cubicBezTo>
                      <a:cubicBezTo>
                        <a:pt x="949" y="585"/>
                        <a:pt x="955" y="419"/>
                        <a:pt x="874" y="280"/>
                      </a:cubicBezTo>
                      <a:cubicBezTo>
                        <a:pt x="754" y="71"/>
                        <a:pt x="488" y="0"/>
                        <a:pt x="279" y="120"/>
                      </a:cubicBezTo>
                      <a:cubicBezTo>
                        <a:pt x="71" y="241"/>
                        <a:pt x="0" y="507"/>
                        <a:pt x="120" y="715"/>
                      </a:cubicBezTo>
                      <a:cubicBezTo>
                        <a:pt x="240" y="507"/>
                        <a:pt x="507" y="436"/>
                        <a:pt x="715" y="556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9" name="Freeform 32"/>
                <p:cNvSpPr>
                  <a:spLocks/>
                </p:cNvSpPr>
                <p:nvPr/>
              </p:nvSpPr>
              <p:spPr bwMode="auto">
                <a:xfrm>
                  <a:off x="6384583" y="2439339"/>
                  <a:ext cx="2367532" cy="2524481"/>
                </a:xfrm>
                <a:custGeom>
                  <a:avLst/>
                  <a:gdLst>
                    <a:gd name="T0" fmla="*/ 435 w 874"/>
                    <a:gd name="T1" fmla="*/ 715 h 932"/>
                    <a:gd name="T2" fmla="*/ 377 w 874"/>
                    <a:gd name="T3" fmla="*/ 932 h 932"/>
                    <a:gd name="T4" fmla="*/ 754 w 874"/>
                    <a:gd name="T5" fmla="*/ 715 h 932"/>
                    <a:gd name="T6" fmla="*/ 595 w 874"/>
                    <a:gd name="T7" fmla="*/ 120 h 932"/>
                    <a:gd name="T8" fmla="*/ 0 w 874"/>
                    <a:gd name="T9" fmla="*/ 279 h 932"/>
                    <a:gd name="T10" fmla="*/ 435 w 874"/>
                    <a:gd name="T11" fmla="*/ 715 h 9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74" h="932">
                      <a:moveTo>
                        <a:pt x="435" y="715"/>
                      </a:moveTo>
                      <a:cubicBezTo>
                        <a:pt x="435" y="794"/>
                        <a:pt x="414" y="868"/>
                        <a:pt x="377" y="932"/>
                      </a:cubicBezTo>
                      <a:cubicBezTo>
                        <a:pt x="527" y="932"/>
                        <a:pt x="674" y="854"/>
                        <a:pt x="754" y="715"/>
                      </a:cubicBezTo>
                      <a:cubicBezTo>
                        <a:pt x="874" y="506"/>
                        <a:pt x="803" y="240"/>
                        <a:pt x="595" y="120"/>
                      </a:cubicBezTo>
                      <a:cubicBezTo>
                        <a:pt x="387" y="0"/>
                        <a:pt x="120" y="71"/>
                        <a:pt x="0" y="279"/>
                      </a:cubicBezTo>
                      <a:cubicBezTo>
                        <a:pt x="240" y="279"/>
                        <a:pt x="435" y="474"/>
                        <a:pt x="435" y="715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Freeform 30"/>
                <p:cNvSpPr>
                  <a:spLocks/>
                </p:cNvSpPr>
                <p:nvPr/>
              </p:nvSpPr>
              <p:spPr bwMode="auto">
                <a:xfrm>
                  <a:off x="4123161" y="3195357"/>
                  <a:ext cx="2586378" cy="1936467"/>
                </a:xfrm>
                <a:custGeom>
                  <a:avLst/>
                  <a:gdLst>
                    <a:gd name="T0" fmla="*/ 240 w 955"/>
                    <a:gd name="T1" fmla="*/ 160 h 715"/>
                    <a:gd name="T2" fmla="*/ 81 w 955"/>
                    <a:gd name="T3" fmla="*/ 0 h 715"/>
                    <a:gd name="T4" fmla="*/ 81 w 955"/>
                    <a:gd name="T5" fmla="*/ 436 h 715"/>
                    <a:gd name="T6" fmla="*/ 676 w 955"/>
                    <a:gd name="T7" fmla="*/ 595 h 715"/>
                    <a:gd name="T8" fmla="*/ 835 w 955"/>
                    <a:gd name="T9" fmla="*/ 0 h 715"/>
                    <a:gd name="T10" fmla="*/ 240 w 955"/>
                    <a:gd name="T11" fmla="*/ 160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55" h="715">
                      <a:moveTo>
                        <a:pt x="240" y="160"/>
                      </a:moveTo>
                      <a:cubicBezTo>
                        <a:pt x="172" y="120"/>
                        <a:pt x="118" y="64"/>
                        <a:pt x="81" y="0"/>
                      </a:cubicBezTo>
                      <a:cubicBezTo>
                        <a:pt x="6" y="130"/>
                        <a:pt x="0" y="296"/>
                        <a:pt x="81" y="436"/>
                      </a:cubicBezTo>
                      <a:cubicBezTo>
                        <a:pt x="201" y="644"/>
                        <a:pt x="467" y="715"/>
                        <a:pt x="676" y="595"/>
                      </a:cubicBezTo>
                      <a:cubicBezTo>
                        <a:pt x="884" y="475"/>
                        <a:pt x="955" y="208"/>
                        <a:pt x="835" y="0"/>
                      </a:cubicBezTo>
                      <a:cubicBezTo>
                        <a:pt x="715" y="208"/>
                        <a:pt x="448" y="280"/>
                        <a:pt x="240" y="160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" name="Freeform 29"/>
                <p:cNvSpPr>
                  <a:spLocks/>
                </p:cNvSpPr>
                <p:nvPr/>
              </p:nvSpPr>
              <p:spPr bwMode="auto">
                <a:xfrm>
                  <a:off x="4017053" y="1426894"/>
                  <a:ext cx="2367532" cy="2526692"/>
                </a:xfrm>
                <a:custGeom>
                  <a:avLst/>
                  <a:gdLst>
                    <a:gd name="T0" fmla="*/ 439 w 874"/>
                    <a:gd name="T1" fmla="*/ 218 h 933"/>
                    <a:gd name="T2" fmla="*/ 497 w 874"/>
                    <a:gd name="T3" fmla="*/ 0 h 933"/>
                    <a:gd name="T4" fmla="*/ 120 w 874"/>
                    <a:gd name="T5" fmla="*/ 218 h 933"/>
                    <a:gd name="T6" fmla="*/ 279 w 874"/>
                    <a:gd name="T7" fmla="*/ 813 h 933"/>
                    <a:gd name="T8" fmla="*/ 874 w 874"/>
                    <a:gd name="T9" fmla="*/ 653 h 933"/>
                    <a:gd name="T10" fmla="*/ 439 w 874"/>
                    <a:gd name="T11" fmla="*/ 218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74" h="933">
                      <a:moveTo>
                        <a:pt x="439" y="218"/>
                      </a:moveTo>
                      <a:cubicBezTo>
                        <a:pt x="439" y="138"/>
                        <a:pt x="460" y="64"/>
                        <a:pt x="497" y="0"/>
                      </a:cubicBezTo>
                      <a:cubicBezTo>
                        <a:pt x="347" y="0"/>
                        <a:pt x="200" y="78"/>
                        <a:pt x="120" y="218"/>
                      </a:cubicBezTo>
                      <a:cubicBezTo>
                        <a:pt x="0" y="426"/>
                        <a:pt x="71" y="692"/>
                        <a:pt x="279" y="813"/>
                      </a:cubicBezTo>
                      <a:cubicBezTo>
                        <a:pt x="487" y="933"/>
                        <a:pt x="754" y="861"/>
                        <a:pt x="874" y="653"/>
                      </a:cubicBezTo>
                      <a:cubicBezTo>
                        <a:pt x="634" y="653"/>
                        <a:pt x="439" y="458"/>
                        <a:pt x="439" y="218"/>
                      </a:cubicBezTo>
                      <a:close/>
                    </a:path>
                  </a:pathLst>
                </a:custGeom>
                <a:grpFill/>
                <a:ln w="635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" name="Oval 3"/>
              <p:cNvSpPr/>
              <p:nvPr/>
            </p:nvSpPr>
            <p:spPr>
              <a:xfrm>
                <a:off x="5525361" y="2335029"/>
                <a:ext cx="1718447" cy="171844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2476667" y="3136613"/>
              <a:ext cx="1639886" cy="9017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2"/>
                </a:buClr>
                <a:buSzPct val="80000"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ORDER PROESSING SYSTEM</a:t>
              </a:r>
            </a:p>
          </p:txBody>
        </p:sp>
        <p:sp>
          <p:nvSpPr>
            <p:cNvPr id="22" name="Freeform 62"/>
            <p:cNvSpPr>
              <a:spLocks noEditPoints="1"/>
            </p:cNvSpPr>
            <p:nvPr/>
          </p:nvSpPr>
          <p:spPr bwMode="auto">
            <a:xfrm>
              <a:off x="2786992" y="1426477"/>
              <a:ext cx="432632" cy="539796"/>
            </a:xfrm>
            <a:custGeom>
              <a:avLst/>
              <a:gdLst>
                <a:gd name="T0" fmla="*/ 22 w 184"/>
                <a:gd name="T1" fmla="*/ 20 h 228"/>
                <a:gd name="T2" fmla="*/ 180 w 184"/>
                <a:gd name="T3" fmla="*/ 24 h 228"/>
                <a:gd name="T4" fmla="*/ 180 w 184"/>
                <a:gd name="T5" fmla="*/ 16 h 228"/>
                <a:gd name="T6" fmla="*/ 180 w 184"/>
                <a:gd name="T7" fmla="*/ 32 h 228"/>
                <a:gd name="T8" fmla="*/ 22 w 184"/>
                <a:gd name="T9" fmla="*/ 36 h 228"/>
                <a:gd name="T10" fmla="*/ 180 w 184"/>
                <a:gd name="T11" fmla="*/ 40 h 228"/>
                <a:gd name="T12" fmla="*/ 180 w 184"/>
                <a:gd name="T13" fmla="*/ 32 h 228"/>
                <a:gd name="T14" fmla="*/ 8 w 184"/>
                <a:gd name="T15" fmla="*/ 29 h 228"/>
                <a:gd name="T16" fmla="*/ 28 w 184"/>
                <a:gd name="T17" fmla="*/ 8 h 228"/>
                <a:gd name="T18" fmla="*/ 182 w 184"/>
                <a:gd name="T19" fmla="*/ 0 h 228"/>
                <a:gd name="T20" fmla="*/ 0 w 184"/>
                <a:gd name="T21" fmla="*/ 26 h 228"/>
                <a:gd name="T22" fmla="*/ 0 w 184"/>
                <a:gd name="T23" fmla="*/ 32 h 228"/>
                <a:gd name="T24" fmla="*/ 28 w 184"/>
                <a:gd name="T25" fmla="*/ 228 h 228"/>
                <a:gd name="T26" fmla="*/ 184 w 184"/>
                <a:gd name="T27" fmla="*/ 200 h 228"/>
                <a:gd name="T28" fmla="*/ 28 w 184"/>
                <a:gd name="T29" fmla="*/ 48 h 228"/>
                <a:gd name="T30" fmla="*/ 176 w 184"/>
                <a:gd name="T31" fmla="*/ 204 h 228"/>
                <a:gd name="T32" fmla="*/ 172 w 184"/>
                <a:gd name="T33" fmla="*/ 212 h 228"/>
                <a:gd name="T34" fmla="*/ 153 w 184"/>
                <a:gd name="T35" fmla="*/ 220 h 228"/>
                <a:gd name="T36" fmla="*/ 12 w 184"/>
                <a:gd name="T37" fmla="*/ 212 h 228"/>
                <a:gd name="T38" fmla="*/ 12 w 184"/>
                <a:gd name="T39" fmla="*/ 211 h 228"/>
                <a:gd name="T40" fmla="*/ 8 w 184"/>
                <a:gd name="T41" fmla="*/ 204 h 228"/>
                <a:gd name="T42" fmla="*/ 28 w 184"/>
                <a:gd name="T43" fmla="*/ 56 h 228"/>
                <a:gd name="T44" fmla="*/ 176 w 184"/>
                <a:gd name="T45" fmla="*/ 204 h 228"/>
                <a:gd name="T46" fmla="*/ 133 w 184"/>
                <a:gd name="T47" fmla="*/ 136 h 228"/>
                <a:gd name="T48" fmla="*/ 144 w 184"/>
                <a:gd name="T49" fmla="*/ 90 h 228"/>
                <a:gd name="T50" fmla="*/ 51 w 184"/>
                <a:gd name="T51" fmla="*/ 80 h 228"/>
                <a:gd name="T52" fmla="*/ 40 w 184"/>
                <a:gd name="T53" fmla="*/ 125 h 228"/>
                <a:gd name="T54" fmla="*/ 48 w 184"/>
                <a:gd name="T55" fmla="*/ 90 h 228"/>
                <a:gd name="T56" fmla="*/ 133 w 184"/>
                <a:gd name="T57" fmla="*/ 88 h 228"/>
                <a:gd name="T58" fmla="*/ 136 w 184"/>
                <a:gd name="T59" fmla="*/ 125 h 228"/>
                <a:gd name="T60" fmla="*/ 51 w 184"/>
                <a:gd name="T61" fmla="*/ 128 h 228"/>
                <a:gd name="T62" fmla="*/ 48 w 184"/>
                <a:gd name="T63" fmla="*/ 90 h 228"/>
                <a:gd name="T64" fmla="*/ 75 w 184"/>
                <a:gd name="T65" fmla="*/ 172 h 228"/>
                <a:gd name="T66" fmla="*/ 75 w 184"/>
                <a:gd name="T67" fmla="*/ 180 h 228"/>
                <a:gd name="T68" fmla="*/ 111 w 184"/>
                <a:gd name="T69" fmla="*/ 176 h 228"/>
                <a:gd name="T70" fmla="*/ 99 w 184"/>
                <a:gd name="T71" fmla="*/ 188 h 228"/>
                <a:gd name="T72" fmla="*/ 79 w 184"/>
                <a:gd name="T73" fmla="*/ 192 h 228"/>
                <a:gd name="T74" fmla="*/ 99 w 184"/>
                <a:gd name="T75" fmla="*/ 196 h 228"/>
                <a:gd name="T76" fmla="*/ 99 w 184"/>
                <a:gd name="T77" fmla="*/ 18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4" h="228">
                  <a:moveTo>
                    <a:pt x="26" y="16"/>
                  </a:moveTo>
                  <a:cubicBezTo>
                    <a:pt x="24" y="16"/>
                    <a:pt x="22" y="17"/>
                    <a:pt x="22" y="20"/>
                  </a:cubicBezTo>
                  <a:cubicBezTo>
                    <a:pt x="22" y="22"/>
                    <a:pt x="24" y="24"/>
                    <a:pt x="26" y="24"/>
                  </a:cubicBezTo>
                  <a:cubicBezTo>
                    <a:pt x="180" y="24"/>
                    <a:pt x="180" y="24"/>
                    <a:pt x="180" y="24"/>
                  </a:cubicBezTo>
                  <a:cubicBezTo>
                    <a:pt x="182" y="24"/>
                    <a:pt x="184" y="22"/>
                    <a:pt x="184" y="20"/>
                  </a:cubicBezTo>
                  <a:cubicBezTo>
                    <a:pt x="184" y="17"/>
                    <a:pt x="182" y="16"/>
                    <a:pt x="180" y="16"/>
                  </a:cubicBezTo>
                  <a:lnTo>
                    <a:pt x="26" y="16"/>
                  </a:lnTo>
                  <a:close/>
                  <a:moveTo>
                    <a:pt x="180" y="32"/>
                  </a:moveTo>
                  <a:cubicBezTo>
                    <a:pt x="26" y="32"/>
                    <a:pt x="26" y="32"/>
                    <a:pt x="26" y="32"/>
                  </a:cubicBezTo>
                  <a:cubicBezTo>
                    <a:pt x="24" y="32"/>
                    <a:pt x="22" y="33"/>
                    <a:pt x="22" y="36"/>
                  </a:cubicBezTo>
                  <a:cubicBezTo>
                    <a:pt x="22" y="38"/>
                    <a:pt x="24" y="40"/>
                    <a:pt x="26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2" y="40"/>
                    <a:pt x="184" y="38"/>
                    <a:pt x="184" y="36"/>
                  </a:cubicBezTo>
                  <a:cubicBezTo>
                    <a:pt x="184" y="33"/>
                    <a:pt x="182" y="32"/>
                    <a:pt x="180" y="32"/>
                  </a:cubicBezTo>
                  <a:close/>
                  <a:moveTo>
                    <a:pt x="28" y="48"/>
                  </a:moveTo>
                  <a:cubicBezTo>
                    <a:pt x="17" y="48"/>
                    <a:pt x="8" y="40"/>
                    <a:pt x="8" y="29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15"/>
                    <a:pt x="17" y="8"/>
                    <a:pt x="28" y="8"/>
                  </a:cubicBezTo>
                  <a:cubicBezTo>
                    <a:pt x="182" y="8"/>
                    <a:pt x="182" y="8"/>
                    <a:pt x="182" y="8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1"/>
                    <a:pt x="0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5"/>
                    <a:pt x="13" y="228"/>
                    <a:pt x="28" y="228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69" y="228"/>
                    <a:pt x="184" y="215"/>
                    <a:pt x="184" y="200"/>
                  </a:cubicBezTo>
                  <a:cubicBezTo>
                    <a:pt x="184" y="48"/>
                    <a:pt x="184" y="48"/>
                    <a:pt x="184" y="48"/>
                  </a:cubicBezTo>
                  <a:lnTo>
                    <a:pt x="28" y="48"/>
                  </a:lnTo>
                  <a:close/>
                  <a:moveTo>
                    <a:pt x="176" y="204"/>
                  </a:moveTo>
                  <a:cubicBezTo>
                    <a:pt x="176" y="204"/>
                    <a:pt x="176" y="204"/>
                    <a:pt x="176" y="204"/>
                  </a:cubicBezTo>
                  <a:cubicBezTo>
                    <a:pt x="175" y="207"/>
                    <a:pt x="174" y="209"/>
                    <a:pt x="172" y="211"/>
                  </a:cubicBezTo>
                  <a:cubicBezTo>
                    <a:pt x="172" y="212"/>
                    <a:pt x="172" y="212"/>
                    <a:pt x="172" y="212"/>
                  </a:cubicBezTo>
                  <a:cubicBezTo>
                    <a:pt x="172" y="212"/>
                    <a:pt x="172" y="212"/>
                    <a:pt x="172" y="212"/>
                  </a:cubicBezTo>
                  <a:cubicBezTo>
                    <a:pt x="168" y="216"/>
                    <a:pt x="160" y="220"/>
                    <a:pt x="153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2" y="220"/>
                    <a:pt x="16" y="216"/>
                    <a:pt x="12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10" y="209"/>
                    <a:pt x="9" y="207"/>
                    <a:pt x="8" y="204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3" y="53"/>
                    <a:pt x="20" y="56"/>
                    <a:pt x="28" y="56"/>
                  </a:cubicBezTo>
                  <a:cubicBezTo>
                    <a:pt x="176" y="56"/>
                    <a:pt x="176" y="56"/>
                    <a:pt x="176" y="56"/>
                  </a:cubicBezTo>
                  <a:lnTo>
                    <a:pt x="176" y="204"/>
                  </a:lnTo>
                  <a:close/>
                  <a:moveTo>
                    <a:pt x="51" y="136"/>
                  </a:moveTo>
                  <a:cubicBezTo>
                    <a:pt x="133" y="136"/>
                    <a:pt x="133" y="136"/>
                    <a:pt x="133" y="136"/>
                  </a:cubicBezTo>
                  <a:cubicBezTo>
                    <a:pt x="139" y="136"/>
                    <a:pt x="144" y="131"/>
                    <a:pt x="144" y="125"/>
                  </a:cubicBezTo>
                  <a:cubicBezTo>
                    <a:pt x="144" y="90"/>
                    <a:pt x="144" y="90"/>
                    <a:pt x="144" y="90"/>
                  </a:cubicBezTo>
                  <a:cubicBezTo>
                    <a:pt x="144" y="84"/>
                    <a:pt x="139" y="80"/>
                    <a:pt x="133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45" y="80"/>
                    <a:pt x="40" y="84"/>
                    <a:pt x="40" y="90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31"/>
                    <a:pt x="45" y="136"/>
                    <a:pt x="51" y="136"/>
                  </a:cubicBezTo>
                  <a:close/>
                  <a:moveTo>
                    <a:pt x="48" y="90"/>
                  </a:moveTo>
                  <a:cubicBezTo>
                    <a:pt x="48" y="89"/>
                    <a:pt x="49" y="88"/>
                    <a:pt x="51" y="88"/>
                  </a:cubicBezTo>
                  <a:cubicBezTo>
                    <a:pt x="133" y="88"/>
                    <a:pt x="133" y="88"/>
                    <a:pt x="133" y="88"/>
                  </a:cubicBezTo>
                  <a:cubicBezTo>
                    <a:pt x="135" y="88"/>
                    <a:pt x="136" y="89"/>
                    <a:pt x="136" y="90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5" y="128"/>
                    <a:pt x="133" y="128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49" y="128"/>
                    <a:pt x="48" y="126"/>
                    <a:pt x="48" y="125"/>
                  </a:cubicBezTo>
                  <a:lnTo>
                    <a:pt x="48" y="90"/>
                  </a:lnTo>
                  <a:close/>
                  <a:moveTo>
                    <a:pt x="107" y="172"/>
                  </a:moveTo>
                  <a:cubicBezTo>
                    <a:pt x="75" y="172"/>
                    <a:pt x="75" y="172"/>
                    <a:pt x="75" y="172"/>
                  </a:cubicBezTo>
                  <a:cubicBezTo>
                    <a:pt x="72" y="172"/>
                    <a:pt x="71" y="173"/>
                    <a:pt x="71" y="176"/>
                  </a:cubicBezTo>
                  <a:cubicBezTo>
                    <a:pt x="71" y="178"/>
                    <a:pt x="72" y="180"/>
                    <a:pt x="75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9" y="180"/>
                    <a:pt x="111" y="178"/>
                    <a:pt x="111" y="176"/>
                  </a:cubicBezTo>
                  <a:cubicBezTo>
                    <a:pt x="111" y="173"/>
                    <a:pt x="109" y="172"/>
                    <a:pt x="107" y="172"/>
                  </a:cubicBezTo>
                  <a:close/>
                  <a:moveTo>
                    <a:pt x="99" y="188"/>
                  </a:moveTo>
                  <a:cubicBezTo>
                    <a:pt x="83" y="188"/>
                    <a:pt x="83" y="188"/>
                    <a:pt x="83" y="188"/>
                  </a:cubicBezTo>
                  <a:cubicBezTo>
                    <a:pt x="80" y="188"/>
                    <a:pt x="79" y="189"/>
                    <a:pt x="79" y="192"/>
                  </a:cubicBezTo>
                  <a:cubicBezTo>
                    <a:pt x="79" y="194"/>
                    <a:pt x="80" y="196"/>
                    <a:pt x="83" y="196"/>
                  </a:cubicBezTo>
                  <a:cubicBezTo>
                    <a:pt x="99" y="196"/>
                    <a:pt x="99" y="196"/>
                    <a:pt x="99" y="196"/>
                  </a:cubicBezTo>
                  <a:cubicBezTo>
                    <a:pt x="101" y="196"/>
                    <a:pt x="103" y="194"/>
                    <a:pt x="103" y="192"/>
                  </a:cubicBezTo>
                  <a:cubicBezTo>
                    <a:pt x="103" y="189"/>
                    <a:pt x="101" y="188"/>
                    <a:pt x="99" y="1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3" name="Freeform 80"/>
            <p:cNvSpPr>
              <a:spLocks noEditPoints="1"/>
            </p:cNvSpPr>
            <p:nvPr/>
          </p:nvSpPr>
          <p:spPr bwMode="auto">
            <a:xfrm>
              <a:off x="4731290" y="3566533"/>
              <a:ext cx="444542" cy="396912"/>
            </a:xfrm>
            <a:custGeom>
              <a:avLst/>
              <a:gdLst>
                <a:gd name="T0" fmla="*/ 0 w 188"/>
                <a:gd name="T1" fmla="*/ 32 h 168"/>
                <a:gd name="T2" fmla="*/ 0 w 188"/>
                <a:gd name="T3" fmla="*/ 168 h 168"/>
                <a:gd name="T4" fmla="*/ 188 w 188"/>
                <a:gd name="T5" fmla="*/ 168 h 168"/>
                <a:gd name="T6" fmla="*/ 188 w 188"/>
                <a:gd name="T7" fmla="*/ 32 h 168"/>
                <a:gd name="T8" fmla="*/ 0 w 188"/>
                <a:gd name="T9" fmla="*/ 32 h 168"/>
                <a:gd name="T10" fmla="*/ 180 w 188"/>
                <a:gd name="T11" fmla="*/ 160 h 168"/>
                <a:gd name="T12" fmla="*/ 8 w 188"/>
                <a:gd name="T13" fmla="*/ 160 h 168"/>
                <a:gd name="T14" fmla="*/ 8 w 188"/>
                <a:gd name="T15" fmla="*/ 146 h 168"/>
                <a:gd name="T16" fmla="*/ 63 w 188"/>
                <a:gd name="T17" fmla="*/ 89 h 168"/>
                <a:gd name="T18" fmla="*/ 112 w 188"/>
                <a:gd name="T19" fmla="*/ 138 h 168"/>
                <a:gd name="T20" fmla="*/ 112 w 188"/>
                <a:gd name="T21" fmla="*/ 138 h 168"/>
                <a:gd name="T22" fmla="*/ 117 w 188"/>
                <a:gd name="T23" fmla="*/ 143 h 168"/>
                <a:gd name="T24" fmla="*/ 152 w 188"/>
                <a:gd name="T25" fmla="*/ 108 h 168"/>
                <a:gd name="T26" fmla="*/ 180 w 188"/>
                <a:gd name="T27" fmla="*/ 137 h 168"/>
                <a:gd name="T28" fmla="*/ 180 w 188"/>
                <a:gd name="T29" fmla="*/ 160 h 168"/>
                <a:gd name="T30" fmla="*/ 180 w 188"/>
                <a:gd name="T31" fmla="*/ 125 h 168"/>
                <a:gd name="T32" fmla="*/ 152 w 188"/>
                <a:gd name="T33" fmla="*/ 97 h 168"/>
                <a:gd name="T34" fmla="*/ 148 w 188"/>
                <a:gd name="T35" fmla="*/ 101 h 168"/>
                <a:gd name="T36" fmla="*/ 148 w 188"/>
                <a:gd name="T37" fmla="*/ 101 h 168"/>
                <a:gd name="T38" fmla="*/ 117 w 188"/>
                <a:gd name="T39" fmla="*/ 132 h 168"/>
                <a:gd name="T40" fmla="*/ 63 w 188"/>
                <a:gd name="T41" fmla="*/ 78 h 168"/>
                <a:gd name="T42" fmla="*/ 59 w 188"/>
                <a:gd name="T43" fmla="*/ 83 h 168"/>
                <a:gd name="T44" fmla="*/ 59 w 188"/>
                <a:gd name="T45" fmla="*/ 83 h 168"/>
                <a:gd name="T46" fmla="*/ 8 w 188"/>
                <a:gd name="T47" fmla="*/ 134 h 168"/>
                <a:gd name="T48" fmla="*/ 8 w 188"/>
                <a:gd name="T49" fmla="*/ 40 h 168"/>
                <a:gd name="T50" fmla="*/ 180 w 188"/>
                <a:gd name="T51" fmla="*/ 40 h 168"/>
                <a:gd name="T52" fmla="*/ 180 w 188"/>
                <a:gd name="T53" fmla="*/ 125 h 168"/>
                <a:gd name="T54" fmla="*/ 123 w 188"/>
                <a:gd name="T55" fmla="*/ 100 h 168"/>
                <a:gd name="T56" fmla="*/ 125 w 188"/>
                <a:gd name="T57" fmla="*/ 100 h 168"/>
                <a:gd name="T58" fmla="*/ 144 w 188"/>
                <a:gd name="T59" fmla="*/ 81 h 168"/>
                <a:gd name="T60" fmla="*/ 144 w 188"/>
                <a:gd name="T61" fmla="*/ 79 h 168"/>
                <a:gd name="T62" fmla="*/ 125 w 188"/>
                <a:gd name="T63" fmla="*/ 60 h 168"/>
                <a:gd name="T64" fmla="*/ 123 w 188"/>
                <a:gd name="T65" fmla="*/ 60 h 168"/>
                <a:gd name="T66" fmla="*/ 104 w 188"/>
                <a:gd name="T67" fmla="*/ 79 h 168"/>
                <a:gd name="T68" fmla="*/ 104 w 188"/>
                <a:gd name="T69" fmla="*/ 81 h 168"/>
                <a:gd name="T70" fmla="*/ 123 w 188"/>
                <a:gd name="T71" fmla="*/ 100 h 168"/>
                <a:gd name="T72" fmla="*/ 112 w 188"/>
                <a:gd name="T73" fmla="*/ 79 h 168"/>
                <a:gd name="T74" fmla="*/ 123 w 188"/>
                <a:gd name="T75" fmla="*/ 68 h 168"/>
                <a:gd name="T76" fmla="*/ 125 w 188"/>
                <a:gd name="T77" fmla="*/ 68 h 168"/>
                <a:gd name="T78" fmla="*/ 136 w 188"/>
                <a:gd name="T79" fmla="*/ 79 h 168"/>
                <a:gd name="T80" fmla="*/ 136 w 188"/>
                <a:gd name="T81" fmla="*/ 81 h 168"/>
                <a:gd name="T82" fmla="*/ 125 w 188"/>
                <a:gd name="T83" fmla="*/ 92 h 168"/>
                <a:gd name="T84" fmla="*/ 123 w 188"/>
                <a:gd name="T85" fmla="*/ 92 h 168"/>
                <a:gd name="T86" fmla="*/ 112 w 188"/>
                <a:gd name="T87" fmla="*/ 81 h 168"/>
                <a:gd name="T88" fmla="*/ 112 w 188"/>
                <a:gd name="T89" fmla="*/ 79 h 168"/>
                <a:gd name="T90" fmla="*/ 180 w 188"/>
                <a:gd name="T91" fmla="*/ 16 h 168"/>
                <a:gd name="T92" fmla="*/ 8 w 188"/>
                <a:gd name="T93" fmla="*/ 16 h 168"/>
                <a:gd name="T94" fmla="*/ 8 w 188"/>
                <a:gd name="T95" fmla="*/ 24 h 168"/>
                <a:gd name="T96" fmla="*/ 180 w 188"/>
                <a:gd name="T97" fmla="*/ 24 h 168"/>
                <a:gd name="T98" fmla="*/ 180 w 188"/>
                <a:gd name="T99" fmla="*/ 16 h 168"/>
                <a:gd name="T100" fmla="*/ 168 w 188"/>
                <a:gd name="T101" fmla="*/ 0 h 168"/>
                <a:gd name="T102" fmla="*/ 20 w 188"/>
                <a:gd name="T103" fmla="*/ 0 h 168"/>
                <a:gd name="T104" fmla="*/ 20 w 188"/>
                <a:gd name="T105" fmla="*/ 8 h 168"/>
                <a:gd name="T106" fmla="*/ 168 w 188"/>
                <a:gd name="T107" fmla="*/ 8 h 168"/>
                <a:gd name="T108" fmla="*/ 168 w 188"/>
                <a:gd name="T10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8" h="168">
                  <a:moveTo>
                    <a:pt x="0" y="32"/>
                  </a:moveTo>
                  <a:cubicBezTo>
                    <a:pt x="0" y="168"/>
                    <a:pt x="0" y="168"/>
                    <a:pt x="0" y="168"/>
                  </a:cubicBezTo>
                  <a:cubicBezTo>
                    <a:pt x="188" y="168"/>
                    <a:pt x="188" y="168"/>
                    <a:pt x="188" y="168"/>
                  </a:cubicBezTo>
                  <a:cubicBezTo>
                    <a:pt x="188" y="32"/>
                    <a:pt x="188" y="32"/>
                    <a:pt x="188" y="32"/>
                  </a:cubicBezTo>
                  <a:lnTo>
                    <a:pt x="0" y="32"/>
                  </a:lnTo>
                  <a:close/>
                  <a:moveTo>
                    <a:pt x="180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17" y="143"/>
                    <a:pt x="117" y="143"/>
                    <a:pt x="117" y="143"/>
                  </a:cubicBezTo>
                  <a:cubicBezTo>
                    <a:pt x="152" y="108"/>
                    <a:pt x="152" y="108"/>
                    <a:pt x="152" y="108"/>
                  </a:cubicBezTo>
                  <a:cubicBezTo>
                    <a:pt x="180" y="137"/>
                    <a:pt x="180" y="137"/>
                    <a:pt x="180" y="137"/>
                  </a:cubicBezTo>
                  <a:lnTo>
                    <a:pt x="180" y="160"/>
                  </a:lnTo>
                  <a:close/>
                  <a:moveTo>
                    <a:pt x="180" y="125"/>
                  </a:moveTo>
                  <a:cubicBezTo>
                    <a:pt x="152" y="97"/>
                    <a:pt x="152" y="97"/>
                    <a:pt x="152" y="97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80" y="40"/>
                    <a:pt x="180" y="40"/>
                    <a:pt x="180" y="40"/>
                  </a:cubicBezTo>
                  <a:lnTo>
                    <a:pt x="180" y="125"/>
                  </a:lnTo>
                  <a:close/>
                  <a:moveTo>
                    <a:pt x="123" y="100"/>
                  </a:moveTo>
                  <a:cubicBezTo>
                    <a:pt x="125" y="100"/>
                    <a:pt x="125" y="100"/>
                    <a:pt x="125" y="100"/>
                  </a:cubicBezTo>
                  <a:cubicBezTo>
                    <a:pt x="136" y="100"/>
                    <a:pt x="144" y="92"/>
                    <a:pt x="144" y="81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69"/>
                    <a:pt x="136" y="60"/>
                    <a:pt x="125" y="60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12" y="60"/>
                    <a:pt x="104" y="69"/>
                    <a:pt x="104" y="79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4" y="92"/>
                    <a:pt x="112" y="100"/>
                    <a:pt x="123" y="100"/>
                  </a:cubicBezTo>
                  <a:close/>
                  <a:moveTo>
                    <a:pt x="112" y="79"/>
                  </a:moveTo>
                  <a:cubicBezTo>
                    <a:pt x="112" y="73"/>
                    <a:pt x="117" y="68"/>
                    <a:pt x="123" y="68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31" y="68"/>
                    <a:pt x="136" y="73"/>
                    <a:pt x="136" y="79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36" y="87"/>
                    <a:pt x="131" y="92"/>
                    <a:pt x="125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17" y="92"/>
                    <a:pt x="112" y="87"/>
                    <a:pt x="112" y="81"/>
                  </a:cubicBezTo>
                  <a:lnTo>
                    <a:pt x="112" y="79"/>
                  </a:lnTo>
                  <a:close/>
                  <a:moveTo>
                    <a:pt x="18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80" y="24"/>
                    <a:pt x="180" y="24"/>
                    <a:pt x="180" y="24"/>
                  </a:cubicBezTo>
                  <a:lnTo>
                    <a:pt x="180" y="16"/>
                  </a:lnTo>
                  <a:close/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68" y="8"/>
                    <a:pt x="168" y="8"/>
                    <a:pt x="168" y="8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Freeform 131"/>
            <p:cNvSpPr>
              <a:spLocks noEditPoints="1"/>
            </p:cNvSpPr>
            <p:nvPr/>
          </p:nvSpPr>
          <p:spPr bwMode="auto">
            <a:xfrm>
              <a:off x="4271227" y="1973063"/>
              <a:ext cx="381036" cy="527892"/>
            </a:xfrm>
            <a:custGeom>
              <a:avLst/>
              <a:gdLst>
                <a:gd name="T0" fmla="*/ 78 w 160"/>
                <a:gd name="T1" fmla="*/ 0 h 224"/>
                <a:gd name="T2" fmla="*/ 4 w 160"/>
                <a:gd name="T3" fmla="*/ 56 h 224"/>
                <a:gd name="T4" fmla="*/ 0 w 160"/>
                <a:gd name="T5" fmla="*/ 79 h 224"/>
                <a:gd name="T6" fmla="*/ 27 w 160"/>
                <a:gd name="T7" fmla="*/ 134 h 224"/>
                <a:gd name="T8" fmla="*/ 30 w 160"/>
                <a:gd name="T9" fmla="*/ 137 h 224"/>
                <a:gd name="T10" fmla="*/ 48 w 160"/>
                <a:gd name="T11" fmla="*/ 166 h 224"/>
                <a:gd name="T12" fmla="*/ 48 w 160"/>
                <a:gd name="T13" fmla="*/ 212 h 224"/>
                <a:gd name="T14" fmla="*/ 60 w 160"/>
                <a:gd name="T15" fmla="*/ 224 h 224"/>
                <a:gd name="T16" fmla="*/ 98 w 160"/>
                <a:gd name="T17" fmla="*/ 224 h 224"/>
                <a:gd name="T18" fmla="*/ 108 w 160"/>
                <a:gd name="T19" fmla="*/ 212 h 224"/>
                <a:gd name="T20" fmla="*/ 108 w 160"/>
                <a:gd name="T21" fmla="*/ 168 h 224"/>
                <a:gd name="T22" fmla="*/ 126 w 160"/>
                <a:gd name="T23" fmla="*/ 141 h 224"/>
                <a:gd name="T24" fmla="*/ 143 w 160"/>
                <a:gd name="T25" fmla="*/ 125 h 224"/>
                <a:gd name="T26" fmla="*/ 156 w 160"/>
                <a:gd name="T27" fmla="*/ 101 h 224"/>
                <a:gd name="T28" fmla="*/ 160 w 160"/>
                <a:gd name="T29" fmla="*/ 77 h 224"/>
                <a:gd name="T30" fmla="*/ 78 w 160"/>
                <a:gd name="T31" fmla="*/ 0 h 224"/>
                <a:gd name="T32" fmla="*/ 100 w 160"/>
                <a:gd name="T33" fmla="*/ 212 h 224"/>
                <a:gd name="T34" fmla="*/ 98 w 160"/>
                <a:gd name="T35" fmla="*/ 216 h 224"/>
                <a:gd name="T36" fmla="*/ 60 w 160"/>
                <a:gd name="T37" fmla="*/ 216 h 224"/>
                <a:gd name="T38" fmla="*/ 56 w 160"/>
                <a:gd name="T39" fmla="*/ 212 h 224"/>
                <a:gd name="T40" fmla="*/ 56 w 160"/>
                <a:gd name="T41" fmla="*/ 208 h 224"/>
                <a:gd name="T42" fmla="*/ 100 w 160"/>
                <a:gd name="T43" fmla="*/ 208 h 224"/>
                <a:gd name="T44" fmla="*/ 100 w 160"/>
                <a:gd name="T45" fmla="*/ 200 h 224"/>
                <a:gd name="T46" fmla="*/ 56 w 160"/>
                <a:gd name="T47" fmla="*/ 200 h 224"/>
                <a:gd name="T48" fmla="*/ 56 w 160"/>
                <a:gd name="T49" fmla="*/ 192 h 224"/>
                <a:gd name="T50" fmla="*/ 100 w 160"/>
                <a:gd name="T51" fmla="*/ 192 h 224"/>
                <a:gd name="T52" fmla="*/ 100 w 160"/>
                <a:gd name="T53" fmla="*/ 212 h 224"/>
                <a:gd name="T54" fmla="*/ 148 w 160"/>
                <a:gd name="T55" fmla="*/ 99 h 224"/>
                <a:gd name="T56" fmla="*/ 136 w 160"/>
                <a:gd name="T57" fmla="*/ 120 h 224"/>
                <a:gd name="T58" fmla="*/ 121 w 160"/>
                <a:gd name="T59" fmla="*/ 134 h 224"/>
                <a:gd name="T60" fmla="*/ 120 w 160"/>
                <a:gd name="T61" fmla="*/ 134 h 224"/>
                <a:gd name="T62" fmla="*/ 100 w 160"/>
                <a:gd name="T63" fmla="*/ 167 h 224"/>
                <a:gd name="T64" fmla="*/ 100 w 160"/>
                <a:gd name="T65" fmla="*/ 184 h 224"/>
                <a:gd name="T66" fmla="*/ 56 w 160"/>
                <a:gd name="T67" fmla="*/ 184 h 224"/>
                <a:gd name="T68" fmla="*/ 56 w 160"/>
                <a:gd name="T69" fmla="*/ 166 h 224"/>
                <a:gd name="T70" fmla="*/ 56 w 160"/>
                <a:gd name="T71" fmla="*/ 165 h 224"/>
                <a:gd name="T72" fmla="*/ 35 w 160"/>
                <a:gd name="T73" fmla="*/ 131 h 224"/>
                <a:gd name="T74" fmla="*/ 32 w 160"/>
                <a:gd name="T75" fmla="*/ 128 h 224"/>
                <a:gd name="T76" fmla="*/ 8 w 160"/>
                <a:gd name="T77" fmla="*/ 79 h 224"/>
                <a:gd name="T78" fmla="*/ 11 w 160"/>
                <a:gd name="T79" fmla="*/ 58 h 224"/>
                <a:gd name="T80" fmla="*/ 78 w 160"/>
                <a:gd name="T81" fmla="*/ 8 h 224"/>
                <a:gd name="T82" fmla="*/ 152 w 160"/>
                <a:gd name="T83" fmla="*/ 77 h 224"/>
                <a:gd name="T84" fmla="*/ 148 w 160"/>
                <a:gd name="T85" fmla="*/ 99 h 224"/>
                <a:gd name="T86" fmla="*/ 80 w 160"/>
                <a:gd name="T87" fmla="*/ 75 h 224"/>
                <a:gd name="T88" fmla="*/ 60 w 160"/>
                <a:gd name="T89" fmla="*/ 95 h 224"/>
                <a:gd name="T90" fmla="*/ 76 w 160"/>
                <a:gd name="T91" fmla="*/ 115 h 224"/>
                <a:gd name="T92" fmla="*/ 76 w 160"/>
                <a:gd name="T93" fmla="*/ 160 h 224"/>
                <a:gd name="T94" fmla="*/ 84 w 160"/>
                <a:gd name="T95" fmla="*/ 160 h 224"/>
                <a:gd name="T96" fmla="*/ 84 w 160"/>
                <a:gd name="T97" fmla="*/ 115 h 224"/>
                <a:gd name="T98" fmla="*/ 101 w 160"/>
                <a:gd name="T99" fmla="*/ 95 h 224"/>
                <a:gd name="T100" fmla="*/ 80 w 160"/>
                <a:gd name="T101" fmla="*/ 75 h 224"/>
                <a:gd name="T102" fmla="*/ 84 w 160"/>
                <a:gd name="T103" fmla="*/ 108 h 224"/>
                <a:gd name="T104" fmla="*/ 84 w 160"/>
                <a:gd name="T105" fmla="*/ 96 h 224"/>
                <a:gd name="T106" fmla="*/ 76 w 160"/>
                <a:gd name="T107" fmla="*/ 96 h 224"/>
                <a:gd name="T108" fmla="*/ 76 w 160"/>
                <a:gd name="T109" fmla="*/ 108 h 224"/>
                <a:gd name="T110" fmla="*/ 67 w 160"/>
                <a:gd name="T111" fmla="*/ 95 h 224"/>
                <a:gd name="T112" fmla="*/ 80 w 160"/>
                <a:gd name="T113" fmla="*/ 82 h 224"/>
                <a:gd name="T114" fmla="*/ 93 w 160"/>
                <a:gd name="T115" fmla="*/ 95 h 224"/>
                <a:gd name="T116" fmla="*/ 84 w 160"/>
                <a:gd name="T117" fmla="*/ 10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" h="224">
                  <a:moveTo>
                    <a:pt x="78" y="0"/>
                  </a:moveTo>
                  <a:cubicBezTo>
                    <a:pt x="44" y="0"/>
                    <a:pt x="13" y="23"/>
                    <a:pt x="4" y="56"/>
                  </a:cubicBezTo>
                  <a:cubicBezTo>
                    <a:pt x="1" y="63"/>
                    <a:pt x="0" y="70"/>
                    <a:pt x="0" y="79"/>
                  </a:cubicBezTo>
                  <a:cubicBezTo>
                    <a:pt x="0" y="112"/>
                    <a:pt x="15" y="124"/>
                    <a:pt x="27" y="134"/>
                  </a:cubicBezTo>
                  <a:cubicBezTo>
                    <a:pt x="28" y="135"/>
                    <a:pt x="29" y="136"/>
                    <a:pt x="30" y="137"/>
                  </a:cubicBezTo>
                  <a:cubicBezTo>
                    <a:pt x="39" y="145"/>
                    <a:pt x="45" y="152"/>
                    <a:pt x="48" y="166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9"/>
                    <a:pt x="53" y="224"/>
                    <a:pt x="60" y="224"/>
                  </a:cubicBezTo>
                  <a:cubicBezTo>
                    <a:pt x="98" y="224"/>
                    <a:pt x="98" y="224"/>
                    <a:pt x="98" y="224"/>
                  </a:cubicBezTo>
                  <a:cubicBezTo>
                    <a:pt x="104" y="224"/>
                    <a:pt x="108" y="219"/>
                    <a:pt x="108" y="212"/>
                  </a:cubicBezTo>
                  <a:cubicBezTo>
                    <a:pt x="108" y="168"/>
                    <a:pt x="108" y="168"/>
                    <a:pt x="108" y="168"/>
                  </a:cubicBezTo>
                  <a:cubicBezTo>
                    <a:pt x="112" y="155"/>
                    <a:pt x="119" y="147"/>
                    <a:pt x="126" y="141"/>
                  </a:cubicBezTo>
                  <a:cubicBezTo>
                    <a:pt x="132" y="136"/>
                    <a:pt x="138" y="131"/>
                    <a:pt x="143" y="125"/>
                  </a:cubicBezTo>
                  <a:cubicBezTo>
                    <a:pt x="149" y="118"/>
                    <a:pt x="153" y="110"/>
                    <a:pt x="156" y="101"/>
                  </a:cubicBezTo>
                  <a:cubicBezTo>
                    <a:pt x="159" y="93"/>
                    <a:pt x="160" y="85"/>
                    <a:pt x="160" y="77"/>
                  </a:cubicBezTo>
                  <a:cubicBezTo>
                    <a:pt x="160" y="35"/>
                    <a:pt x="123" y="0"/>
                    <a:pt x="78" y="0"/>
                  </a:cubicBezTo>
                  <a:close/>
                  <a:moveTo>
                    <a:pt x="100" y="212"/>
                  </a:moveTo>
                  <a:cubicBezTo>
                    <a:pt x="100" y="216"/>
                    <a:pt x="98" y="216"/>
                    <a:pt x="98" y="216"/>
                  </a:cubicBezTo>
                  <a:cubicBezTo>
                    <a:pt x="60" y="216"/>
                    <a:pt x="60" y="216"/>
                    <a:pt x="60" y="216"/>
                  </a:cubicBezTo>
                  <a:cubicBezTo>
                    <a:pt x="57" y="216"/>
                    <a:pt x="56" y="214"/>
                    <a:pt x="56" y="212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56" y="200"/>
                    <a:pt x="56" y="200"/>
                    <a:pt x="56" y="200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100" y="192"/>
                    <a:pt x="100" y="192"/>
                    <a:pt x="100" y="192"/>
                  </a:cubicBezTo>
                  <a:lnTo>
                    <a:pt x="100" y="212"/>
                  </a:lnTo>
                  <a:close/>
                  <a:moveTo>
                    <a:pt x="148" y="99"/>
                  </a:moveTo>
                  <a:cubicBezTo>
                    <a:pt x="146" y="107"/>
                    <a:pt x="142" y="114"/>
                    <a:pt x="136" y="120"/>
                  </a:cubicBezTo>
                  <a:cubicBezTo>
                    <a:pt x="132" y="126"/>
                    <a:pt x="127" y="130"/>
                    <a:pt x="121" y="134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2" y="142"/>
                    <a:pt x="105" y="151"/>
                    <a:pt x="100" y="167"/>
                  </a:cubicBezTo>
                  <a:cubicBezTo>
                    <a:pt x="100" y="184"/>
                    <a:pt x="100" y="184"/>
                    <a:pt x="100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3" y="148"/>
                    <a:pt x="45" y="139"/>
                    <a:pt x="35" y="131"/>
                  </a:cubicBezTo>
                  <a:cubicBezTo>
                    <a:pt x="34" y="130"/>
                    <a:pt x="33" y="129"/>
                    <a:pt x="32" y="128"/>
                  </a:cubicBezTo>
                  <a:cubicBezTo>
                    <a:pt x="21" y="119"/>
                    <a:pt x="8" y="108"/>
                    <a:pt x="8" y="79"/>
                  </a:cubicBezTo>
                  <a:cubicBezTo>
                    <a:pt x="8" y="71"/>
                    <a:pt x="9" y="64"/>
                    <a:pt x="11" y="58"/>
                  </a:cubicBezTo>
                  <a:cubicBezTo>
                    <a:pt x="20" y="28"/>
                    <a:pt x="47" y="8"/>
                    <a:pt x="78" y="8"/>
                  </a:cubicBezTo>
                  <a:cubicBezTo>
                    <a:pt x="117" y="8"/>
                    <a:pt x="152" y="40"/>
                    <a:pt x="152" y="77"/>
                  </a:cubicBezTo>
                  <a:cubicBezTo>
                    <a:pt x="152" y="84"/>
                    <a:pt x="151" y="91"/>
                    <a:pt x="148" y="99"/>
                  </a:cubicBezTo>
                  <a:close/>
                  <a:moveTo>
                    <a:pt x="80" y="75"/>
                  </a:moveTo>
                  <a:cubicBezTo>
                    <a:pt x="69" y="75"/>
                    <a:pt x="60" y="84"/>
                    <a:pt x="60" y="95"/>
                  </a:cubicBezTo>
                  <a:cubicBezTo>
                    <a:pt x="60" y="105"/>
                    <a:pt x="67" y="113"/>
                    <a:pt x="76" y="115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84" y="160"/>
                    <a:pt x="84" y="160"/>
                    <a:pt x="84" y="160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94" y="113"/>
                    <a:pt x="101" y="105"/>
                    <a:pt x="101" y="95"/>
                  </a:cubicBezTo>
                  <a:cubicBezTo>
                    <a:pt x="101" y="84"/>
                    <a:pt x="92" y="75"/>
                    <a:pt x="80" y="75"/>
                  </a:cubicBezTo>
                  <a:close/>
                  <a:moveTo>
                    <a:pt x="84" y="108"/>
                  </a:moveTo>
                  <a:cubicBezTo>
                    <a:pt x="84" y="96"/>
                    <a:pt x="84" y="96"/>
                    <a:pt x="84" y="96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1" y="106"/>
                    <a:pt x="67" y="101"/>
                    <a:pt x="67" y="95"/>
                  </a:cubicBezTo>
                  <a:cubicBezTo>
                    <a:pt x="67" y="88"/>
                    <a:pt x="73" y="82"/>
                    <a:pt x="80" y="82"/>
                  </a:cubicBezTo>
                  <a:cubicBezTo>
                    <a:pt x="87" y="82"/>
                    <a:pt x="93" y="88"/>
                    <a:pt x="93" y="95"/>
                  </a:cubicBezTo>
                  <a:cubicBezTo>
                    <a:pt x="93" y="101"/>
                    <a:pt x="89" y="106"/>
                    <a:pt x="84" y="1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429545" y="2345561"/>
            <a:ext cx="4530643" cy="3121397"/>
            <a:chOff x="6429545" y="2345561"/>
            <a:chExt cx="4530643" cy="3121397"/>
          </a:xfrm>
        </p:grpSpPr>
        <p:grpSp>
          <p:nvGrpSpPr>
            <p:cNvPr id="32" name="Group 31"/>
            <p:cNvGrpSpPr/>
            <p:nvPr/>
          </p:nvGrpSpPr>
          <p:grpSpPr>
            <a:xfrm>
              <a:off x="6429546" y="2345561"/>
              <a:ext cx="4504516" cy="332803"/>
              <a:chOff x="6583942" y="2270309"/>
              <a:chExt cx="4938135" cy="364840"/>
            </a:xfrm>
          </p:grpSpPr>
          <p:sp>
            <p:nvSpPr>
              <p:cNvPr id="28" name="TextBox 27"/>
              <p:cNvSpPr txBox="1"/>
              <p:nvPr/>
            </p:nvSpPr>
            <p:spPr>
              <a:xfrm flipH="1">
                <a:off x="6943821" y="2297744"/>
                <a:ext cx="4578256" cy="3374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buClr>
                    <a:schemeClr val="accent2"/>
                  </a:buClr>
                  <a:buSzPct val="70000"/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Initiation and understanding the project.</a:t>
                </a:r>
                <a:endParaRPr lang="en-US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583942" y="2270309"/>
                <a:ext cx="230330" cy="23033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429545" y="2847316"/>
              <a:ext cx="4426142" cy="307777"/>
              <a:chOff x="6583942" y="2183182"/>
              <a:chExt cx="4852217" cy="337405"/>
            </a:xfrm>
          </p:grpSpPr>
          <p:sp>
            <p:nvSpPr>
              <p:cNvPr id="34" name="TextBox 33"/>
              <p:cNvSpPr txBox="1"/>
              <p:nvPr/>
            </p:nvSpPr>
            <p:spPr>
              <a:xfrm flipH="1">
                <a:off x="6857903" y="2183182"/>
                <a:ext cx="4578256" cy="3374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buClr>
                    <a:schemeClr val="accent2"/>
                  </a:buClr>
                  <a:buSzPct val="70000"/>
                </a:pPr>
                <a:endParaRPr lang="en-US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583942" y="2270309"/>
                <a:ext cx="230330" cy="23033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6429546" y="3428545"/>
              <a:ext cx="4400014" cy="307777"/>
              <a:chOff x="6583942" y="2183179"/>
              <a:chExt cx="4823573" cy="337405"/>
            </a:xfrm>
          </p:grpSpPr>
          <p:sp>
            <p:nvSpPr>
              <p:cNvPr id="37" name="TextBox 36"/>
              <p:cNvSpPr txBox="1"/>
              <p:nvPr/>
            </p:nvSpPr>
            <p:spPr>
              <a:xfrm flipH="1">
                <a:off x="6829259" y="2183179"/>
                <a:ext cx="4578256" cy="3374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buClr>
                    <a:schemeClr val="accent2"/>
                  </a:buClr>
                  <a:buSzPct val="70000"/>
                </a:pPr>
                <a:endParaRPr lang="en-US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583942" y="2270309"/>
                <a:ext cx="230330" cy="23033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429546" y="3983655"/>
              <a:ext cx="4517581" cy="315709"/>
              <a:chOff x="6583942" y="2154539"/>
              <a:chExt cx="4952457" cy="346100"/>
            </a:xfrm>
          </p:grpSpPr>
          <p:sp>
            <p:nvSpPr>
              <p:cNvPr id="40" name="TextBox 39"/>
              <p:cNvSpPr txBox="1"/>
              <p:nvPr/>
            </p:nvSpPr>
            <p:spPr>
              <a:xfrm flipH="1">
                <a:off x="6958143" y="2154539"/>
                <a:ext cx="4578256" cy="3374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buClr>
                    <a:schemeClr val="accent2"/>
                  </a:buClr>
                  <a:buSzPct val="70000"/>
                </a:pPr>
                <a:r>
                  <a:rPr lang="en-US" sz="1400" spc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Implementation and coding.</a:t>
                </a: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583942" y="2270309"/>
                <a:ext cx="230330" cy="23033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6429546" y="4604075"/>
              <a:ext cx="4504516" cy="307777"/>
              <a:chOff x="6583942" y="2197503"/>
              <a:chExt cx="4938135" cy="337405"/>
            </a:xfrm>
          </p:grpSpPr>
          <p:sp>
            <p:nvSpPr>
              <p:cNvPr id="43" name="TextBox 42"/>
              <p:cNvSpPr txBox="1"/>
              <p:nvPr/>
            </p:nvSpPr>
            <p:spPr>
              <a:xfrm flipH="1">
                <a:off x="6943821" y="2197503"/>
                <a:ext cx="4578256" cy="3374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buClr>
                    <a:schemeClr val="accent2"/>
                  </a:buClr>
                  <a:buSzPct val="70000"/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Testing.</a:t>
                </a:r>
                <a:endParaRPr lang="en-US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583942" y="2270309"/>
                <a:ext cx="230330" cy="23033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429546" y="5159181"/>
              <a:ext cx="4530642" cy="307777"/>
              <a:chOff x="6583942" y="2168861"/>
              <a:chExt cx="4966776" cy="337405"/>
            </a:xfrm>
          </p:grpSpPr>
          <p:sp>
            <p:nvSpPr>
              <p:cNvPr id="46" name="TextBox 45"/>
              <p:cNvSpPr txBox="1"/>
              <p:nvPr/>
            </p:nvSpPr>
            <p:spPr>
              <a:xfrm flipH="1">
                <a:off x="6972462" y="2168861"/>
                <a:ext cx="4578256" cy="3374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buClr>
                    <a:schemeClr val="accent2"/>
                  </a:buClr>
                  <a:buSzPct val="70000"/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Documentation.</a:t>
                </a:r>
                <a:endParaRPr lang="en-US" sz="14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583942" y="2270309"/>
                <a:ext cx="230330" cy="23033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6227829" y="933533"/>
            <a:ext cx="4940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Times New Roman" pitchFamily="18" charset="0"/>
                <a:ea typeface="Lato Black" panose="020F0502020204030203" pitchFamily="34" charset="0"/>
                <a:cs typeface="Times New Roman" pitchFamily="18" charset="0"/>
              </a:rPr>
              <a:t>Project Life Cycle</a:t>
            </a:r>
            <a:endParaRPr lang="id-ID" sz="4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1"/>
              </a:gradFill>
              <a:latin typeface="Times New Roman" pitchFamily="18" charset="0"/>
              <a:ea typeface="Lato Black" panose="020F0502020204030203" pitchFamily="34" charset="0"/>
              <a:cs typeface="Times New Roman" pitchFamily="18" charset="0"/>
            </a:endParaRPr>
          </a:p>
        </p:txBody>
      </p:sp>
      <p:sp>
        <p:nvSpPr>
          <p:cNvPr id="50" name="Freeform 190"/>
          <p:cNvSpPr>
            <a:spLocks noEditPoints="1"/>
          </p:cNvSpPr>
          <p:nvPr/>
        </p:nvSpPr>
        <p:spPr bwMode="auto">
          <a:xfrm>
            <a:off x="1895584" y="4284931"/>
            <a:ext cx="508438" cy="464544"/>
          </a:xfrm>
          <a:custGeom>
            <a:avLst/>
            <a:gdLst>
              <a:gd name="T0" fmla="*/ 100 w 232"/>
              <a:gd name="T1" fmla="*/ 95 h 212"/>
              <a:gd name="T2" fmla="*/ 76 w 232"/>
              <a:gd name="T3" fmla="*/ 85 h 212"/>
              <a:gd name="T4" fmla="*/ 37 w 232"/>
              <a:gd name="T5" fmla="*/ 104 h 212"/>
              <a:gd name="T6" fmla="*/ 20 w 232"/>
              <a:gd name="T7" fmla="*/ 121 h 212"/>
              <a:gd name="T8" fmla="*/ 0 w 232"/>
              <a:gd name="T9" fmla="*/ 160 h 212"/>
              <a:gd name="T10" fmla="*/ 10 w 232"/>
              <a:gd name="T11" fmla="*/ 185 h 212"/>
              <a:gd name="T12" fmla="*/ 52 w 232"/>
              <a:gd name="T13" fmla="*/ 199 h 212"/>
              <a:gd name="T14" fmla="*/ 76 w 232"/>
              <a:gd name="T15" fmla="*/ 199 h 212"/>
              <a:gd name="T16" fmla="*/ 117 w 232"/>
              <a:gd name="T17" fmla="*/ 185 h 212"/>
              <a:gd name="T18" fmla="*/ 127 w 232"/>
              <a:gd name="T19" fmla="*/ 160 h 212"/>
              <a:gd name="T20" fmla="*/ 108 w 232"/>
              <a:gd name="T21" fmla="*/ 121 h 212"/>
              <a:gd name="T22" fmla="*/ 107 w 232"/>
              <a:gd name="T23" fmla="*/ 156 h 212"/>
              <a:gd name="T24" fmla="*/ 106 w 232"/>
              <a:gd name="T25" fmla="*/ 185 h 212"/>
              <a:gd name="T26" fmla="*/ 89 w 232"/>
              <a:gd name="T27" fmla="*/ 184 h 212"/>
              <a:gd name="T28" fmla="*/ 68 w 232"/>
              <a:gd name="T29" fmla="*/ 204 h 212"/>
              <a:gd name="T30" fmla="*/ 56 w 232"/>
              <a:gd name="T31" fmla="*/ 191 h 212"/>
              <a:gd name="T32" fmla="*/ 27 w 232"/>
              <a:gd name="T33" fmla="*/ 191 h 212"/>
              <a:gd name="T34" fmla="*/ 28 w 232"/>
              <a:gd name="T35" fmla="*/ 174 h 212"/>
              <a:gd name="T36" fmla="*/ 8 w 232"/>
              <a:gd name="T37" fmla="*/ 152 h 212"/>
              <a:gd name="T38" fmla="*/ 21 w 232"/>
              <a:gd name="T39" fmla="*/ 141 h 212"/>
              <a:gd name="T40" fmla="*/ 21 w 232"/>
              <a:gd name="T41" fmla="*/ 112 h 212"/>
              <a:gd name="T42" fmla="*/ 38 w 232"/>
              <a:gd name="T43" fmla="*/ 113 h 212"/>
              <a:gd name="T44" fmla="*/ 60 w 232"/>
              <a:gd name="T45" fmla="*/ 93 h 212"/>
              <a:gd name="T46" fmla="*/ 71 w 232"/>
              <a:gd name="T47" fmla="*/ 105 h 212"/>
              <a:gd name="T48" fmla="*/ 100 w 232"/>
              <a:gd name="T49" fmla="*/ 106 h 212"/>
              <a:gd name="T50" fmla="*/ 99 w 232"/>
              <a:gd name="T51" fmla="*/ 123 h 212"/>
              <a:gd name="T52" fmla="*/ 119 w 232"/>
              <a:gd name="T53" fmla="*/ 144 h 212"/>
              <a:gd name="T54" fmla="*/ 48 w 232"/>
              <a:gd name="T55" fmla="*/ 148 h 212"/>
              <a:gd name="T56" fmla="*/ 64 w 232"/>
              <a:gd name="T57" fmla="*/ 132 h 212"/>
              <a:gd name="T58" fmla="*/ 64 w 232"/>
              <a:gd name="T59" fmla="*/ 140 h 212"/>
              <a:gd name="T60" fmla="*/ 219 w 232"/>
              <a:gd name="T61" fmla="*/ 65 h 212"/>
              <a:gd name="T62" fmla="*/ 214 w 232"/>
              <a:gd name="T63" fmla="*/ 42 h 212"/>
              <a:gd name="T64" fmla="*/ 191 w 232"/>
              <a:gd name="T65" fmla="*/ 4 h 212"/>
              <a:gd name="T66" fmla="*/ 164 w 232"/>
              <a:gd name="T67" fmla="*/ 0 h 212"/>
              <a:gd name="T68" fmla="*/ 131 w 232"/>
              <a:gd name="T69" fmla="*/ 28 h 212"/>
              <a:gd name="T70" fmla="*/ 118 w 232"/>
              <a:gd name="T71" fmla="*/ 48 h 212"/>
              <a:gd name="T72" fmla="*/ 108 w 232"/>
              <a:gd name="T73" fmla="*/ 91 h 212"/>
              <a:gd name="T74" fmla="*/ 123 w 232"/>
              <a:gd name="T75" fmla="*/ 112 h 212"/>
              <a:gd name="T76" fmla="*/ 167 w 232"/>
              <a:gd name="T77" fmla="*/ 116 h 212"/>
              <a:gd name="T78" fmla="*/ 190 w 232"/>
              <a:gd name="T79" fmla="*/ 111 h 212"/>
              <a:gd name="T80" fmla="*/ 228 w 232"/>
              <a:gd name="T81" fmla="*/ 88 h 212"/>
              <a:gd name="T82" fmla="*/ 217 w 232"/>
              <a:gd name="T83" fmla="*/ 91 h 212"/>
              <a:gd name="T84" fmla="*/ 200 w 232"/>
              <a:gd name="T85" fmla="*/ 94 h 212"/>
              <a:gd name="T86" fmla="*/ 184 w 232"/>
              <a:gd name="T87" fmla="*/ 118 h 212"/>
              <a:gd name="T88" fmla="*/ 170 w 232"/>
              <a:gd name="T89" fmla="*/ 108 h 212"/>
              <a:gd name="T90" fmla="*/ 141 w 232"/>
              <a:gd name="T91" fmla="*/ 114 h 212"/>
              <a:gd name="T92" fmla="*/ 138 w 232"/>
              <a:gd name="T93" fmla="*/ 97 h 212"/>
              <a:gd name="T94" fmla="*/ 114 w 232"/>
              <a:gd name="T95" fmla="*/ 81 h 212"/>
              <a:gd name="T96" fmla="*/ 124 w 232"/>
              <a:gd name="T97" fmla="*/ 67 h 212"/>
              <a:gd name="T98" fmla="*/ 118 w 232"/>
              <a:gd name="T99" fmla="*/ 39 h 212"/>
              <a:gd name="T100" fmla="*/ 134 w 232"/>
              <a:gd name="T101" fmla="*/ 36 h 212"/>
              <a:gd name="T102" fmla="*/ 151 w 232"/>
              <a:gd name="T103" fmla="*/ 11 h 212"/>
              <a:gd name="T104" fmla="*/ 165 w 232"/>
              <a:gd name="T105" fmla="*/ 21 h 212"/>
              <a:gd name="T106" fmla="*/ 193 w 232"/>
              <a:gd name="T107" fmla="*/ 15 h 212"/>
              <a:gd name="T108" fmla="*/ 196 w 232"/>
              <a:gd name="T109" fmla="*/ 32 h 212"/>
              <a:gd name="T110" fmla="*/ 221 w 232"/>
              <a:gd name="T111" fmla="*/ 48 h 212"/>
              <a:gd name="T112" fmla="*/ 211 w 232"/>
              <a:gd name="T113" fmla="*/ 62 h 212"/>
              <a:gd name="T114" fmla="*/ 217 w 232"/>
              <a:gd name="T115" fmla="*/ 91 h 212"/>
              <a:gd name="T116" fmla="*/ 152 w 232"/>
              <a:gd name="T117" fmla="*/ 68 h 212"/>
              <a:gd name="T118" fmla="*/ 181 w 232"/>
              <a:gd name="T119" fmla="*/ 73 h 212"/>
              <a:gd name="T120" fmla="*/ 174 w 232"/>
              <a:gd name="T121" fmla="*/ 69 h 212"/>
              <a:gd name="T122" fmla="*/ 165 w 232"/>
              <a:gd name="T123" fmla="*/ 57 h 212"/>
              <a:gd name="T124" fmla="*/ 174 w 232"/>
              <a:gd name="T125" fmla="*/ 69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2" h="212">
                <a:moveTo>
                  <a:pt x="108" y="121"/>
                </a:moveTo>
                <a:cubicBezTo>
                  <a:pt x="117" y="112"/>
                  <a:pt x="117" y="112"/>
                  <a:pt x="117" y="112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86" y="101"/>
                  <a:pt x="81" y="99"/>
                  <a:pt x="76" y="98"/>
                </a:cubicBezTo>
                <a:cubicBezTo>
                  <a:pt x="76" y="85"/>
                  <a:pt x="76" y="85"/>
                  <a:pt x="76" y="85"/>
                </a:cubicBezTo>
                <a:cubicBezTo>
                  <a:pt x="52" y="85"/>
                  <a:pt x="52" y="85"/>
                  <a:pt x="52" y="85"/>
                </a:cubicBezTo>
                <a:cubicBezTo>
                  <a:pt x="52" y="98"/>
                  <a:pt x="52" y="98"/>
                  <a:pt x="52" y="98"/>
                </a:cubicBezTo>
                <a:cubicBezTo>
                  <a:pt x="46" y="99"/>
                  <a:pt x="41" y="101"/>
                  <a:pt x="37" y="104"/>
                </a:cubicBezTo>
                <a:cubicBezTo>
                  <a:pt x="27" y="95"/>
                  <a:pt x="27" y="95"/>
                  <a:pt x="27" y="95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17" y="126"/>
                  <a:pt x="15" y="131"/>
                  <a:pt x="13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60"/>
                  <a:pt x="0" y="160"/>
                  <a:pt x="0" y="160"/>
                </a:cubicBezTo>
                <a:cubicBezTo>
                  <a:pt x="13" y="160"/>
                  <a:pt x="13" y="160"/>
                  <a:pt x="13" y="160"/>
                </a:cubicBezTo>
                <a:cubicBezTo>
                  <a:pt x="15" y="166"/>
                  <a:pt x="17" y="171"/>
                  <a:pt x="20" y="175"/>
                </a:cubicBezTo>
                <a:cubicBezTo>
                  <a:pt x="10" y="185"/>
                  <a:pt x="10" y="185"/>
                  <a:pt x="10" y="185"/>
                </a:cubicBezTo>
                <a:cubicBezTo>
                  <a:pt x="27" y="202"/>
                  <a:pt x="27" y="202"/>
                  <a:pt x="27" y="202"/>
                </a:cubicBezTo>
                <a:cubicBezTo>
                  <a:pt x="37" y="192"/>
                  <a:pt x="37" y="192"/>
                  <a:pt x="37" y="192"/>
                </a:cubicBezTo>
                <a:cubicBezTo>
                  <a:pt x="41" y="195"/>
                  <a:pt x="46" y="197"/>
                  <a:pt x="52" y="199"/>
                </a:cubicBezTo>
                <a:cubicBezTo>
                  <a:pt x="52" y="212"/>
                  <a:pt x="52" y="212"/>
                  <a:pt x="52" y="212"/>
                </a:cubicBezTo>
                <a:cubicBezTo>
                  <a:pt x="76" y="212"/>
                  <a:pt x="76" y="212"/>
                  <a:pt x="76" y="212"/>
                </a:cubicBezTo>
                <a:cubicBezTo>
                  <a:pt x="76" y="199"/>
                  <a:pt x="76" y="199"/>
                  <a:pt x="76" y="199"/>
                </a:cubicBezTo>
                <a:cubicBezTo>
                  <a:pt x="81" y="197"/>
                  <a:pt x="86" y="195"/>
                  <a:pt x="91" y="192"/>
                </a:cubicBezTo>
                <a:cubicBezTo>
                  <a:pt x="100" y="202"/>
                  <a:pt x="100" y="202"/>
                  <a:pt x="100" y="202"/>
                </a:cubicBezTo>
                <a:cubicBezTo>
                  <a:pt x="117" y="185"/>
                  <a:pt x="117" y="185"/>
                  <a:pt x="117" y="185"/>
                </a:cubicBezTo>
                <a:cubicBezTo>
                  <a:pt x="108" y="175"/>
                  <a:pt x="108" y="175"/>
                  <a:pt x="108" y="175"/>
                </a:cubicBezTo>
                <a:cubicBezTo>
                  <a:pt x="111" y="171"/>
                  <a:pt x="113" y="166"/>
                  <a:pt x="114" y="160"/>
                </a:cubicBezTo>
                <a:cubicBezTo>
                  <a:pt x="127" y="160"/>
                  <a:pt x="127" y="160"/>
                  <a:pt x="127" y="160"/>
                </a:cubicBezTo>
                <a:cubicBezTo>
                  <a:pt x="127" y="136"/>
                  <a:pt x="127" y="136"/>
                  <a:pt x="127" y="136"/>
                </a:cubicBezTo>
                <a:cubicBezTo>
                  <a:pt x="114" y="136"/>
                  <a:pt x="114" y="136"/>
                  <a:pt x="114" y="136"/>
                </a:cubicBezTo>
                <a:cubicBezTo>
                  <a:pt x="113" y="131"/>
                  <a:pt x="111" y="126"/>
                  <a:pt x="108" y="121"/>
                </a:cubicBezTo>
                <a:close/>
                <a:moveTo>
                  <a:pt x="119" y="152"/>
                </a:moveTo>
                <a:cubicBezTo>
                  <a:pt x="107" y="152"/>
                  <a:pt x="107" y="152"/>
                  <a:pt x="107" y="152"/>
                </a:cubicBezTo>
                <a:cubicBezTo>
                  <a:pt x="107" y="156"/>
                  <a:pt x="107" y="156"/>
                  <a:pt x="107" y="156"/>
                </a:cubicBezTo>
                <a:cubicBezTo>
                  <a:pt x="106" y="162"/>
                  <a:pt x="103" y="168"/>
                  <a:pt x="99" y="174"/>
                </a:cubicBezTo>
                <a:cubicBezTo>
                  <a:pt x="97" y="176"/>
                  <a:pt x="97" y="176"/>
                  <a:pt x="97" y="176"/>
                </a:cubicBezTo>
                <a:cubicBezTo>
                  <a:pt x="106" y="185"/>
                  <a:pt x="106" y="185"/>
                  <a:pt x="106" y="185"/>
                </a:cubicBezTo>
                <a:cubicBezTo>
                  <a:pt x="100" y="191"/>
                  <a:pt x="100" y="191"/>
                  <a:pt x="100" y="191"/>
                </a:cubicBezTo>
                <a:cubicBezTo>
                  <a:pt x="92" y="182"/>
                  <a:pt x="92" y="182"/>
                  <a:pt x="92" y="182"/>
                </a:cubicBezTo>
                <a:cubicBezTo>
                  <a:pt x="89" y="184"/>
                  <a:pt x="89" y="184"/>
                  <a:pt x="89" y="184"/>
                </a:cubicBezTo>
                <a:cubicBezTo>
                  <a:pt x="84" y="188"/>
                  <a:pt x="78" y="190"/>
                  <a:pt x="71" y="191"/>
                </a:cubicBezTo>
                <a:cubicBezTo>
                  <a:pt x="68" y="192"/>
                  <a:pt x="68" y="192"/>
                  <a:pt x="68" y="192"/>
                </a:cubicBezTo>
                <a:cubicBezTo>
                  <a:pt x="68" y="204"/>
                  <a:pt x="68" y="204"/>
                  <a:pt x="68" y="204"/>
                </a:cubicBezTo>
                <a:cubicBezTo>
                  <a:pt x="60" y="204"/>
                  <a:pt x="60" y="204"/>
                  <a:pt x="60" y="204"/>
                </a:cubicBezTo>
                <a:cubicBezTo>
                  <a:pt x="60" y="192"/>
                  <a:pt x="60" y="192"/>
                  <a:pt x="60" y="192"/>
                </a:cubicBezTo>
                <a:cubicBezTo>
                  <a:pt x="56" y="191"/>
                  <a:pt x="56" y="191"/>
                  <a:pt x="56" y="191"/>
                </a:cubicBezTo>
                <a:cubicBezTo>
                  <a:pt x="50" y="190"/>
                  <a:pt x="44" y="188"/>
                  <a:pt x="38" y="184"/>
                </a:cubicBezTo>
                <a:cubicBezTo>
                  <a:pt x="36" y="182"/>
                  <a:pt x="36" y="182"/>
                  <a:pt x="36" y="182"/>
                </a:cubicBezTo>
                <a:cubicBezTo>
                  <a:pt x="27" y="191"/>
                  <a:pt x="27" y="191"/>
                  <a:pt x="27" y="191"/>
                </a:cubicBezTo>
                <a:cubicBezTo>
                  <a:pt x="21" y="185"/>
                  <a:pt x="21" y="185"/>
                  <a:pt x="21" y="185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28" y="174"/>
                  <a:pt x="28" y="174"/>
                  <a:pt x="28" y="174"/>
                </a:cubicBezTo>
                <a:cubicBezTo>
                  <a:pt x="24" y="168"/>
                  <a:pt x="22" y="162"/>
                  <a:pt x="21" y="156"/>
                </a:cubicBezTo>
                <a:cubicBezTo>
                  <a:pt x="20" y="152"/>
                  <a:pt x="20" y="152"/>
                  <a:pt x="20" y="152"/>
                </a:cubicBezTo>
                <a:cubicBezTo>
                  <a:pt x="8" y="152"/>
                  <a:pt x="8" y="152"/>
                  <a:pt x="8" y="152"/>
                </a:cubicBezTo>
                <a:cubicBezTo>
                  <a:pt x="8" y="144"/>
                  <a:pt x="8" y="144"/>
                  <a:pt x="8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21" y="141"/>
                  <a:pt x="21" y="141"/>
                  <a:pt x="21" y="141"/>
                </a:cubicBezTo>
                <a:cubicBezTo>
                  <a:pt x="22" y="134"/>
                  <a:pt x="24" y="128"/>
                  <a:pt x="28" y="123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8" y="113"/>
                  <a:pt x="38" y="113"/>
                  <a:pt x="38" y="113"/>
                </a:cubicBezTo>
                <a:cubicBezTo>
                  <a:pt x="44" y="109"/>
                  <a:pt x="50" y="106"/>
                  <a:pt x="56" y="105"/>
                </a:cubicBezTo>
                <a:cubicBezTo>
                  <a:pt x="60" y="105"/>
                  <a:pt x="60" y="105"/>
                  <a:pt x="60" y="105"/>
                </a:cubicBezTo>
                <a:cubicBezTo>
                  <a:pt x="60" y="93"/>
                  <a:pt x="60" y="93"/>
                  <a:pt x="60" y="93"/>
                </a:cubicBezTo>
                <a:cubicBezTo>
                  <a:pt x="68" y="93"/>
                  <a:pt x="68" y="93"/>
                  <a:pt x="68" y="93"/>
                </a:cubicBezTo>
                <a:cubicBezTo>
                  <a:pt x="68" y="105"/>
                  <a:pt x="68" y="105"/>
                  <a:pt x="68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8" y="106"/>
                  <a:pt x="84" y="109"/>
                  <a:pt x="89" y="113"/>
                </a:cubicBezTo>
                <a:cubicBezTo>
                  <a:pt x="92" y="115"/>
                  <a:pt x="92" y="115"/>
                  <a:pt x="92" y="115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6" y="112"/>
                  <a:pt x="106" y="112"/>
                  <a:pt x="106" y="112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99" y="123"/>
                  <a:pt x="99" y="123"/>
                  <a:pt x="99" y="123"/>
                </a:cubicBezTo>
                <a:cubicBezTo>
                  <a:pt x="103" y="128"/>
                  <a:pt x="106" y="134"/>
                  <a:pt x="107" y="141"/>
                </a:cubicBezTo>
                <a:cubicBezTo>
                  <a:pt x="107" y="144"/>
                  <a:pt x="107" y="144"/>
                  <a:pt x="107" y="144"/>
                </a:cubicBezTo>
                <a:cubicBezTo>
                  <a:pt x="119" y="144"/>
                  <a:pt x="119" y="144"/>
                  <a:pt x="119" y="144"/>
                </a:cubicBezTo>
                <a:lnTo>
                  <a:pt x="119" y="152"/>
                </a:lnTo>
                <a:close/>
                <a:moveTo>
                  <a:pt x="64" y="132"/>
                </a:moveTo>
                <a:cubicBezTo>
                  <a:pt x="55" y="132"/>
                  <a:pt x="48" y="140"/>
                  <a:pt x="48" y="148"/>
                </a:cubicBezTo>
                <a:cubicBezTo>
                  <a:pt x="48" y="157"/>
                  <a:pt x="55" y="164"/>
                  <a:pt x="64" y="164"/>
                </a:cubicBezTo>
                <a:cubicBezTo>
                  <a:pt x="72" y="164"/>
                  <a:pt x="80" y="157"/>
                  <a:pt x="80" y="148"/>
                </a:cubicBezTo>
                <a:cubicBezTo>
                  <a:pt x="80" y="140"/>
                  <a:pt x="72" y="132"/>
                  <a:pt x="64" y="132"/>
                </a:cubicBezTo>
                <a:close/>
                <a:moveTo>
                  <a:pt x="64" y="156"/>
                </a:moveTo>
                <a:cubicBezTo>
                  <a:pt x="59" y="156"/>
                  <a:pt x="56" y="153"/>
                  <a:pt x="56" y="148"/>
                </a:cubicBezTo>
                <a:cubicBezTo>
                  <a:pt x="56" y="144"/>
                  <a:pt x="59" y="140"/>
                  <a:pt x="64" y="140"/>
                </a:cubicBezTo>
                <a:cubicBezTo>
                  <a:pt x="68" y="140"/>
                  <a:pt x="72" y="144"/>
                  <a:pt x="72" y="148"/>
                </a:cubicBezTo>
                <a:cubicBezTo>
                  <a:pt x="72" y="153"/>
                  <a:pt x="68" y="156"/>
                  <a:pt x="64" y="156"/>
                </a:cubicBezTo>
                <a:close/>
                <a:moveTo>
                  <a:pt x="219" y="65"/>
                </a:moveTo>
                <a:cubicBezTo>
                  <a:pt x="232" y="62"/>
                  <a:pt x="232" y="62"/>
                  <a:pt x="232" y="62"/>
                </a:cubicBezTo>
                <a:cubicBezTo>
                  <a:pt x="227" y="39"/>
                  <a:pt x="227" y="39"/>
                  <a:pt x="227" y="39"/>
                </a:cubicBezTo>
                <a:cubicBezTo>
                  <a:pt x="214" y="42"/>
                  <a:pt x="214" y="42"/>
                  <a:pt x="214" y="42"/>
                </a:cubicBezTo>
                <a:cubicBezTo>
                  <a:pt x="211" y="37"/>
                  <a:pt x="208" y="32"/>
                  <a:pt x="204" y="28"/>
                </a:cubicBezTo>
                <a:cubicBezTo>
                  <a:pt x="211" y="17"/>
                  <a:pt x="211" y="17"/>
                  <a:pt x="211" y="17"/>
                </a:cubicBezTo>
                <a:cubicBezTo>
                  <a:pt x="191" y="4"/>
                  <a:pt x="191" y="4"/>
                  <a:pt x="191" y="4"/>
                </a:cubicBezTo>
                <a:cubicBezTo>
                  <a:pt x="184" y="16"/>
                  <a:pt x="184" y="16"/>
                  <a:pt x="184" y="16"/>
                </a:cubicBezTo>
                <a:cubicBezTo>
                  <a:pt x="178" y="14"/>
                  <a:pt x="173" y="13"/>
                  <a:pt x="167" y="13"/>
                </a:cubicBezTo>
                <a:cubicBezTo>
                  <a:pt x="164" y="0"/>
                  <a:pt x="164" y="0"/>
                  <a:pt x="164" y="0"/>
                </a:cubicBezTo>
                <a:cubicBezTo>
                  <a:pt x="141" y="5"/>
                  <a:pt x="141" y="5"/>
                  <a:pt x="141" y="5"/>
                </a:cubicBezTo>
                <a:cubicBezTo>
                  <a:pt x="144" y="18"/>
                  <a:pt x="144" y="18"/>
                  <a:pt x="144" y="18"/>
                </a:cubicBezTo>
                <a:cubicBezTo>
                  <a:pt x="139" y="21"/>
                  <a:pt x="135" y="24"/>
                  <a:pt x="131" y="28"/>
                </a:cubicBezTo>
                <a:cubicBezTo>
                  <a:pt x="119" y="21"/>
                  <a:pt x="119" y="21"/>
                  <a:pt x="119" y="21"/>
                </a:cubicBezTo>
                <a:cubicBezTo>
                  <a:pt x="107" y="41"/>
                  <a:pt x="107" y="41"/>
                  <a:pt x="107" y="41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16" y="53"/>
                  <a:pt x="116" y="59"/>
                  <a:pt x="115" y="64"/>
                </a:cubicBezTo>
                <a:cubicBezTo>
                  <a:pt x="102" y="67"/>
                  <a:pt x="102" y="67"/>
                  <a:pt x="102" y="67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21" y="88"/>
                  <a:pt x="121" y="88"/>
                  <a:pt x="121" y="88"/>
                </a:cubicBezTo>
                <a:cubicBezTo>
                  <a:pt x="123" y="93"/>
                  <a:pt x="127" y="97"/>
                  <a:pt x="130" y="101"/>
                </a:cubicBezTo>
                <a:cubicBezTo>
                  <a:pt x="123" y="112"/>
                  <a:pt x="123" y="112"/>
                  <a:pt x="123" y="112"/>
                </a:cubicBezTo>
                <a:cubicBezTo>
                  <a:pt x="144" y="125"/>
                  <a:pt x="144" y="125"/>
                  <a:pt x="144" y="125"/>
                </a:cubicBezTo>
                <a:cubicBezTo>
                  <a:pt x="151" y="114"/>
                  <a:pt x="151" y="114"/>
                  <a:pt x="151" y="114"/>
                </a:cubicBezTo>
                <a:cubicBezTo>
                  <a:pt x="156" y="115"/>
                  <a:pt x="161" y="116"/>
                  <a:pt x="167" y="116"/>
                </a:cubicBezTo>
                <a:cubicBezTo>
                  <a:pt x="170" y="129"/>
                  <a:pt x="170" y="129"/>
                  <a:pt x="170" y="129"/>
                </a:cubicBezTo>
                <a:cubicBezTo>
                  <a:pt x="193" y="124"/>
                  <a:pt x="193" y="124"/>
                  <a:pt x="193" y="124"/>
                </a:cubicBezTo>
                <a:cubicBezTo>
                  <a:pt x="190" y="111"/>
                  <a:pt x="190" y="111"/>
                  <a:pt x="190" y="111"/>
                </a:cubicBezTo>
                <a:cubicBezTo>
                  <a:pt x="195" y="109"/>
                  <a:pt x="200" y="105"/>
                  <a:pt x="204" y="101"/>
                </a:cubicBezTo>
                <a:cubicBezTo>
                  <a:pt x="215" y="109"/>
                  <a:pt x="215" y="109"/>
                  <a:pt x="215" y="109"/>
                </a:cubicBezTo>
                <a:cubicBezTo>
                  <a:pt x="228" y="88"/>
                  <a:pt x="228" y="88"/>
                  <a:pt x="228" y="88"/>
                </a:cubicBezTo>
                <a:cubicBezTo>
                  <a:pt x="216" y="81"/>
                  <a:pt x="216" y="81"/>
                  <a:pt x="216" y="81"/>
                </a:cubicBezTo>
                <a:cubicBezTo>
                  <a:pt x="218" y="76"/>
                  <a:pt x="219" y="70"/>
                  <a:pt x="219" y="65"/>
                </a:cubicBezTo>
                <a:close/>
                <a:moveTo>
                  <a:pt x="217" y="91"/>
                </a:moveTo>
                <a:cubicBezTo>
                  <a:pt x="212" y="98"/>
                  <a:pt x="212" y="98"/>
                  <a:pt x="212" y="98"/>
                </a:cubicBezTo>
                <a:cubicBezTo>
                  <a:pt x="202" y="91"/>
                  <a:pt x="202" y="91"/>
                  <a:pt x="202" y="91"/>
                </a:cubicBezTo>
                <a:cubicBezTo>
                  <a:pt x="200" y="94"/>
                  <a:pt x="200" y="94"/>
                  <a:pt x="200" y="94"/>
                </a:cubicBezTo>
                <a:cubicBezTo>
                  <a:pt x="196" y="99"/>
                  <a:pt x="190" y="103"/>
                  <a:pt x="184" y="105"/>
                </a:cubicBezTo>
                <a:cubicBezTo>
                  <a:pt x="181" y="106"/>
                  <a:pt x="181" y="106"/>
                  <a:pt x="181" y="106"/>
                </a:cubicBezTo>
                <a:cubicBezTo>
                  <a:pt x="184" y="118"/>
                  <a:pt x="184" y="118"/>
                  <a:pt x="184" y="118"/>
                </a:cubicBezTo>
                <a:cubicBezTo>
                  <a:pt x="176" y="120"/>
                  <a:pt x="176" y="120"/>
                  <a:pt x="176" y="120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0" y="108"/>
                  <a:pt x="170" y="108"/>
                  <a:pt x="170" y="108"/>
                </a:cubicBezTo>
                <a:cubicBezTo>
                  <a:pt x="163" y="109"/>
                  <a:pt x="157" y="108"/>
                  <a:pt x="151" y="105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41" y="114"/>
                  <a:pt x="141" y="114"/>
                  <a:pt x="141" y="114"/>
                </a:cubicBezTo>
                <a:cubicBezTo>
                  <a:pt x="134" y="110"/>
                  <a:pt x="134" y="110"/>
                  <a:pt x="134" y="110"/>
                </a:cubicBezTo>
                <a:cubicBezTo>
                  <a:pt x="141" y="100"/>
                  <a:pt x="141" y="100"/>
                  <a:pt x="141" y="100"/>
                </a:cubicBezTo>
                <a:cubicBezTo>
                  <a:pt x="138" y="97"/>
                  <a:pt x="138" y="97"/>
                  <a:pt x="138" y="97"/>
                </a:cubicBezTo>
                <a:cubicBezTo>
                  <a:pt x="133" y="93"/>
                  <a:pt x="129" y="88"/>
                  <a:pt x="127" y="82"/>
                </a:cubicBezTo>
                <a:cubicBezTo>
                  <a:pt x="126" y="78"/>
                  <a:pt x="126" y="78"/>
                  <a:pt x="126" y="78"/>
                </a:cubicBezTo>
                <a:cubicBezTo>
                  <a:pt x="114" y="81"/>
                  <a:pt x="114" y="81"/>
                  <a:pt x="114" y="81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24" y="71"/>
                  <a:pt x="124" y="71"/>
                  <a:pt x="124" y="71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3" y="61"/>
                  <a:pt x="124" y="54"/>
                  <a:pt x="127" y="48"/>
                </a:cubicBezTo>
                <a:cubicBezTo>
                  <a:pt x="128" y="45"/>
                  <a:pt x="128" y="45"/>
                  <a:pt x="128" y="45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22" y="32"/>
                  <a:pt x="122" y="32"/>
                  <a:pt x="122" y="32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4" y="36"/>
                  <a:pt x="134" y="36"/>
                  <a:pt x="134" y="36"/>
                </a:cubicBezTo>
                <a:cubicBezTo>
                  <a:pt x="139" y="31"/>
                  <a:pt x="144" y="27"/>
                  <a:pt x="150" y="24"/>
                </a:cubicBezTo>
                <a:cubicBezTo>
                  <a:pt x="153" y="23"/>
                  <a:pt x="153" y="23"/>
                  <a:pt x="153" y="23"/>
                </a:cubicBezTo>
                <a:cubicBezTo>
                  <a:pt x="151" y="11"/>
                  <a:pt x="151" y="11"/>
                  <a:pt x="151" y="11"/>
                </a:cubicBezTo>
                <a:cubicBezTo>
                  <a:pt x="158" y="10"/>
                  <a:pt x="158" y="10"/>
                  <a:pt x="158" y="10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5" y="21"/>
                  <a:pt x="165" y="21"/>
                  <a:pt x="165" y="21"/>
                </a:cubicBezTo>
                <a:cubicBezTo>
                  <a:pt x="171" y="21"/>
                  <a:pt x="178" y="22"/>
                  <a:pt x="184" y="24"/>
                </a:cubicBezTo>
                <a:cubicBezTo>
                  <a:pt x="187" y="26"/>
                  <a:pt x="187" y="26"/>
                  <a:pt x="187" y="26"/>
                </a:cubicBezTo>
                <a:cubicBezTo>
                  <a:pt x="193" y="15"/>
                  <a:pt x="193" y="15"/>
                  <a:pt x="193" y="15"/>
                </a:cubicBezTo>
                <a:cubicBezTo>
                  <a:pt x="200" y="20"/>
                  <a:pt x="200" y="20"/>
                  <a:pt x="200" y="20"/>
                </a:cubicBezTo>
                <a:cubicBezTo>
                  <a:pt x="194" y="30"/>
                  <a:pt x="194" y="30"/>
                  <a:pt x="194" y="30"/>
                </a:cubicBezTo>
                <a:cubicBezTo>
                  <a:pt x="196" y="32"/>
                  <a:pt x="196" y="32"/>
                  <a:pt x="196" y="32"/>
                </a:cubicBezTo>
                <a:cubicBezTo>
                  <a:pt x="201" y="36"/>
                  <a:pt x="205" y="42"/>
                  <a:pt x="208" y="48"/>
                </a:cubicBezTo>
                <a:cubicBezTo>
                  <a:pt x="209" y="51"/>
                  <a:pt x="209" y="51"/>
                  <a:pt x="209" y="51"/>
                </a:cubicBezTo>
                <a:cubicBezTo>
                  <a:pt x="221" y="48"/>
                  <a:pt x="221" y="48"/>
                  <a:pt x="221" y="48"/>
                </a:cubicBezTo>
                <a:cubicBezTo>
                  <a:pt x="222" y="56"/>
                  <a:pt x="222" y="56"/>
                  <a:pt x="222" y="56"/>
                </a:cubicBezTo>
                <a:cubicBezTo>
                  <a:pt x="211" y="59"/>
                  <a:pt x="211" y="59"/>
                  <a:pt x="211" y="59"/>
                </a:cubicBezTo>
                <a:cubicBezTo>
                  <a:pt x="211" y="62"/>
                  <a:pt x="211" y="62"/>
                  <a:pt x="211" y="62"/>
                </a:cubicBezTo>
                <a:cubicBezTo>
                  <a:pt x="211" y="69"/>
                  <a:pt x="210" y="75"/>
                  <a:pt x="208" y="81"/>
                </a:cubicBezTo>
                <a:cubicBezTo>
                  <a:pt x="206" y="84"/>
                  <a:pt x="206" y="84"/>
                  <a:pt x="206" y="84"/>
                </a:cubicBezTo>
                <a:lnTo>
                  <a:pt x="217" y="91"/>
                </a:lnTo>
                <a:close/>
                <a:moveTo>
                  <a:pt x="167" y="49"/>
                </a:moveTo>
                <a:cubicBezTo>
                  <a:pt x="166" y="49"/>
                  <a:pt x="165" y="49"/>
                  <a:pt x="164" y="49"/>
                </a:cubicBezTo>
                <a:cubicBezTo>
                  <a:pt x="155" y="51"/>
                  <a:pt x="150" y="60"/>
                  <a:pt x="152" y="68"/>
                </a:cubicBezTo>
                <a:cubicBezTo>
                  <a:pt x="153" y="76"/>
                  <a:pt x="160" y="81"/>
                  <a:pt x="167" y="81"/>
                </a:cubicBezTo>
                <a:cubicBezTo>
                  <a:pt x="168" y="81"/>
                  <a:pt x="170" y="80"/>
                  <a:pt x="171" y="80"/>
                </a:cubicBezTo>
                <a:cubicBezTo>
                  <a:pt x="175" y="79"/>
                  <a:pt x="178" y="77"/>
                  <a:pt x="181" y="73"/>
                </a:cubicBezTo>
                <a:cubicBezTo>
                  <a:pt x="183" y="70"/>
                  <a:pt x="184" y="65"/>
                  <a:pt x="183" y="61"/>
                </a:cubicBezTo>
                <a:cubicBezTo>
                  <a:pt x="181" y="54"/>
                  <a:pt x="175" y="49"/>
                  <a:pt x="167" y="49"/>
                </a:cubicBezTo>
                <a:close/>
                <a:moveTo>
                  <a:pt x="174" y="69"/>
                </a:moveTo>
                <a:cubicBezTo>
                  <a:pt x="173" y="71"/>
                  <a:pt x="171" y="72"/>
                  <a:pt x="169" y="72"/>
                </a:cubicBezTo>
                <a:cubicBezTo>
                  <a:pt x="165" y="73"/>
                  <a:pt x="160" y="71"/>
                  <a:pt x="159" y="66"/>
                </a:cubicBezTo>
                <a:cubicBezTo>
                  <a:pt x="158" y="62"/>
                  <a:pt x="161" y="58"/>
                  <a:pt x="165" y="57"/>
                </a:cubicBezTo>
                <a:cubicBezTo>
                  <a:pt x="166" y="57"/>
                  <a:pt x="167" y="57"/>
                  <a:pt x="167" y="57"/>
                </a:cubicBezTo>
                <a:cubicBezTo>
                  <a:pt x="171" y="57"/>
                  <a:pt x="174" y="59"/>
                  <a:pt x="175" y="63"/>
                </a:cubicBezTo>
                <a:cubicBezTo>
                  <a:pt x="175" y="65"/>
                  <a:pt x="175" y="67"/>
                  <a:pt x="174" y="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 flipH="1">
            <a:off x="6766533" y="2888747"/>
            <a:ext cx="41762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Clr>
                <a:schemeClr val="accent2"/>
              </a:buClr>
              <a:buSzPct val="70000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Brainstorming and requirement analysis.</a:t>
            </a:r>
            <a:endParaRPr lang="en-US" sz="1400" spc="1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 flipH="1">
            <a:off x="6740409" y="3463512"/>
            <a:ext cx="41762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Clr>
                <a:schemeClr val="accent2"/>
              </a:buClr>
              <a:buSzPct val="70000"/>
            </a:pPr>
            <a:r>
              <a:rPr lang="en-US" sz="14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Modular approach.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3762104" y="4598125"/>
            <a:ext cx="404948" cy="757646"/>
            <a:chOff x="274321" y="339634"/>
            <a:chExt cx="404948" cy="757646"/>
          </a:xfrm>
        </p:grpSpPr>
        <p:cxnSp>
          <p:nvCxnSpPr>
            <p:cNvPr id="56" name="Straight Connector 55"/>
            <p:cNvCxnSpPr/>
            <p:nvPr/>
          </p:nvCxnSpPr>
          <p:spPr>
            <a:xfrm rot="5400000">
              <a:off x="293915" y="672737"/>
              <a:ext cx="404948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 flipV="1">
              <a:off x="274321" y="888274"/>
              <a:ext cx="222069" cy="2090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476795" y="894805"/>
              <a:ext cx="195943" cy="1828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96389" y="522514"/>
              <a:ext cx="182880" cy="65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339635" y="522515"/>
              <a:ext cx="156755" cy="78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457200" y="339634"/>
              <a:ext cx="78377" cy="1567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457304" y="4332513"/>
            <a:ext cx="404948" cy="757646"/>
            <a:chOff x="274321" y="339634"/>
            <a:chExt cx="404948" cy="757646"/>
          </a:xfrm>
        </p:grpSpPr>
        <p:cxnSp>
          <p:nvCxnSpPr>
            <p:cNvPr id="70" name="Straight Connector 69"/>
            <p:cNvCxnSpPr/>
            <p:nvPr/>
          </p:nvCxnSpPr>
          <p:spPr>
            <a:xfrm rot="5400000">
              <a:off x="293915" y="672737"/>
              <a:ext cx="404948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0800000" flipV="1">
              <a:off x="274321" y="888274"/>
              <a:ext cx="222069" cy="2090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476795" y="894805"/>
              <a:ext cx="195943" cy="1828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496389" y="522514"/>
              <a:ext cx="182880" cy="65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>
              <a:off x="339635" y="522515"/>
              <a:ext cx="156755" cy="78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457200" y="339634"/>
              <a:ext cx="78377" cy="1567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191693" y="4654731"/>
            <a:ext cx="404948" cy="757646"/>
            <a:chOff x="274321" y="339634"/>
            <a:chExt cx="404948" cy="757646"/>
          </a:xfrm>
        </p:grpSpPr>
        <p:cxnSp>
          <p:nvCxnSpPr>
            <p:cNvPr id="77" name="Straight Connector 76"/>
            <p:cNvCxnSpPr/>
            <p:nvPr/>
          </p:nvCxnSpPr>
          <p:spPr>
            <a:xfrm rot="5400000">
              <a:off x="293915" y="672737"/>
              <a:ext cx="404948" cy="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0800000" flipV="1">
              <a:off x="274321" y="888274"/>
              <a:ext cx="222069" cy="2090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6200000" flipH="1">
              <a:off x="476795" y="894805"/>
              <a:ext cx="195943" cy="1828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496389" y="522514"/>
              <a:ext cx="182880" cy="65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339635" y="522515"/>
              <a:ext cx="156755" cy="78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457200" y="339634"/>
              <a:ext cx="78377" cy="1567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028" name="Picture 4" descr="C:\Users\500056187\AppData\Local\Microsoft\Windows\INetCache\IE\U5NGH7B6\1200px-Test-Logo.svg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8680" y="2677614"/>
            <a:ext cx="941119" cy="4313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897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CF16AD-9A5B-3789-6115-43D093F7B199}"/>
              </a:ext>
            </a:extLst>
          </p:cNvPr>
          <p:cNvSpPr txBox="1"/>
          <p:nvPr/>
        </p:nvSpPr>
        <p:spPr>
          <a:xfrm>
            <a:off x="2766646" y="2641431"/>
            <a:ext cx="6658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38716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356959-4AA5-3EA6-EAA1-39723921A208}"/>
              </a:ext>
            </a:extLst>
          </p:cNvPr>
          <p:cNvSpPr txBox="1"/>
          <p:nvPr/>
        </p:nvSpPr>
        <p:spPr>
          <a:xfrm>
            <a:off x="3696677" y="422031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Group Members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814858-A5DD-DB0F-329F-D75CF8D5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94" y="1850600"/>
            <a:ext cx="9351178" cy="35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5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610982" y="1710288"/>
            <a:ext cx="5772756" cy="498598"/>
            <a:chOff x="3139014" y="1979041"/>
            <a:chExt cx="5772756" cy="498598"/>
          </a:xfrm>
        </p:grpSpPr>
        <p:grpSp>
          <p:nvGrpSpPr>
            <p:cNvPr id="31" name="Group 30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33" name="Rectangle: Top Corners Rounded 32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 flipH="1">
              <a:off x="5011237" y="1979041"/>
              <a:ext cx="3900533" cy="4985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alibri"/>
                </a:rPr>
                <a:t>Web-based application for processing orders and generating an invoice.</a:t>
              </a:r>
              <a:endPara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10982" y="2342488"/>
            <a:ext cx="5772756" cy="498598"/>
            <a:chOff x="3139014" y="1979041"/>
            <a:chExt cx="5772756" cy="498598"/>
          </a:xfrm>
        </p:grpSpPr>
        <p:grpSp>
          <p:nvGrpSpPr>
            <p:cNvPr id="27" name="Group 26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29" name="Rectangle: Top Corners Rounded 28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 flipH="1">
              <a:off x="5011237" y="1979041"/>
              <a:ext cx="3900533" cy="4985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alibri"/>
                </a:rPr>
                <a:t>Invoice generated includes the GST on the products as well as the shipping costs; and are calculated automatically. </a:t>
              </a:r>
              <a:endPara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10982" y="2974688"/>
            <a:ext cx="5772756" cy="498598"/>
            <a:chOff x="3139014" y="1979041"/>
            <a:chExt cx="5772756" cy="498598"/>
          </a:xfrm>
        </p:grpSpPr>
        <p:grpSp>
          <p:nvGrpSpPr>
            <p:cNvPr id="23" name="Group 22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25" name="Rectangle: Top Corners Rounded 24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 flipH="1">
              <a:off x="5011237" y="1979041"/>
              <a:ext cx="3900533" cy="4985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alibri"/>
                </a:rPr>
                <a:t>Easy creation , approval and invoice of quotes for the customers. </a:t>
              </a:r>
              <a:endPara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10982" y="3635742"/>
            <a:ext cx="5772756" cy="498598"/>
            <a:chOff x="3139014" y="1979041"/>
            <a:chExt cx="5772756" cy="498598"/>
          </a:xfrm>
        </p:grpSpPr>
        <p:grpSp>
          <p:nvGrpSpPr>
            <p:cNvPr id="19" name="Group 18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21" name="Rectangle: Top Corners Rounded 20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 flipH="1">
              <a:off x="5011237" y="1979041"/>
              <a:ext cx="3900533" cy="4985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2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Shipping cost calculated based on order value and product.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10982" y="4224084"/>
            <a:ext cx="5632450" cy="537242"/>
            <a:chOff x="3139014" y="1877475"/>
            <a:chExt cx="5632450" cy="537242"/>
          </a:xfrm>
        </p:grpSpPr>
        <p:grpSp>
          <p:nvGrpSpPr>
            <p:cNvPr id="15" name="Group 14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17" name="Rectangle: Top Corners Rounded 16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flipH="1">
              <a:off x="5011235" y="1877475"/>
              <a:ext cx="3760229" cy="4985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alibri"/>
                </a:rPr>
                <a:t>Application is Object Oriented and easily extensible to add new features or other use cases. </a:t>
              </a:r>
              <a:endPara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10982" y="4986705"/>
            <a:ext cx="5772756" cy="498598"/>
            <a:chOff x="3139014" y="1979041"/>
            <a:chExt cx="5772756" cy="498598"/>
          </a:xfrm>
        </p:grpSpPr>
        <p:grpSp>
          <p:nvGrpSpPr>
            <p:cNvPr id="11" name="Group 10"/>
            <p:cNvGrpSpPr/>
            <p:nvPr/>
          </p:nvGrpSpPr>
          <p:grpSpPr>
            <a:xfrm flipH="1">
              <a:off x="3139014" y="2036731"/>
              <a:ext cx="1841154" cy="377986"/>
              <a:chOff x="2057727" y="1482587"/>
              <a:chExt cx="1531733" cy="314462"/>
            </a:xfrm>
          </p:grpSpPr>
          <p:sp>
            <p:nvSpPr>
              <p:cNvPr id="13" name="Rectangle: Top Corners Rounded 12"/>
              <p:cNvSpPr/>
              <p:nvPr/>
            </p:nvSpPr>
            <p:spPr>
              <a:xfrm rot="16200000" flipH="1">
                <a:off x="2666363" y="873951"/>
                <a:ext cx="314462" cy="15317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 flipH="1">
                <a:off x="2123797" y="1545243"/>
                <a:ext cx="189150" cy="1891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 flipH="1">
              <a:off x="5011237" y="1979041"/>
              <a:ext cx="3900533" cy="4985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10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alibri"/>
                </a:rPr>
                <a:t>Products can be  imported using a JSON file and added to the database after validation. </a:t>
              </a:r>
              <a:endParaRPr 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03742" y="130627"/>
            <a:ext cx="4860247" cy="6458619"/>
            <a:chOff x="3174" y="0"/>
            <a:chExt cx="4860247" cy="685800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alphaModFix amt="3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7994" flipH="1">
              <a:off x="3831471" y="1154605"/>
              <a:ext cx="794983" cy="5248382"/>
            </a:xfrm>
            <a:prstGeom prst="rect">
              <a:avLst/>
            </a:prstGeom>
          </p:spPr>
        </p:pic>
        <p:sp>
          <p:nvSpPr>
            <p:cNvPr id="37" name="Freeform: Shape 36"/>
            <p:cNvSpPr/>
            <p:nvPr/>
          </p:nvSpPr>
          <p:spPr>
            <a:xfrm>
              <a:off x="3174" y="0"/>
              <a:ext cx="4860247" cy="6858000"/>
            </a:xfrm>
            <a:custGeom>
              <a:avLst/>
              <a:gdLst>
                <a:gd name="connsiteX0" fmla="*/ 0 w 4860247"/>
                <a:gd name="connsiteY0" fmla="*/ 0 h 6858000"/>
                <a:gd name="connsiteX1" fmla="*/ 4860247 w 4860247"/>
                <a:gd name="connsiteY1" fmla="*/ 0 h 6858000"/>
                <a:gd name="connsiteX2" fmla="*/ 2974024 w 4860247"/>
                <a:gd name="connsiteY2" fmla="*/ 6858000 h 6858000"/>
                <a:gd name="connsiteX3" fmla="*/ 0 w 486024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0247" h="6858000">
                  <a:moveTo>
                    <a:pt x="0" y="0"/>
                  </a:moveTo>
                  <a:lnTo>
                    <a:pt x="4860247" y="0"/>
                  </a:lnTo>
                  <a:lnTo>
                    <a:pt x="2974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269430" y="1922721"/>
            <a:ext cx="3887104" cy="1894043"/>
            <a:chOff x="436396" y="1780552"/>
            <a:chExt cx="3887104" cy="1894043"/>
          </a:xfrm>
        </p:grpSpPr>
        <p:sp>
          <p:nvSpPr>
            <p:cNvPr id="39" name="TextBox 38"/>
            <p:cNvSpPr txBox="1"/>
            <p:nvPr/>
          </p:nvSpPr>
          <p:spPr>
            <a:xfrm>
              <a:off x="436396" y="2199191"/>
              <a:ext cx="3887104" cy="138499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sz="2800" spc="200" dirty="0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ORDER PROCESSING SYSTEM</a:t>
              </a:r>
            </a:p>
          </p:txBody>
        </p:sp>
        <p:cxnSp>
          <p:nvCxnSpPr>
            <p:cNvPr id="40" name="Straight Connector 39"/>
            <p:cNvCxnSpPr>
              <a:cxnSpLocks/>
            </p:cNvCxnSpPr>
            <p:nvPr/>
          </p:nvCxnSpPr>
          <p:spPr>
            <a:xfrm>
              <a:off x="556316" y="3674595"/>
              <a:ext cx="590164" cy="0"/>
            </a:xfrm>
            <a:prstGeom prst="line">
              <a:avLst/>
            </a:prstGeom>
            <a:ln w="381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36396" y="1780552"/>
              <a:ext cx="577402" cy="36933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OP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269429" y="3981286"/>
            <a:ext cx="305820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SzPct val="80000"/>
            </a:pPr>
            <a:r>
              <a:rPr 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Code Fury Project</a:t>
            </a:r>
          </a:p>
        </p:txBody>
      </p:sp>
    </p:spTree>
    <p:extLst>
      <p:ext uri="{BB962C8B-B14F-4D97-AF65-F5344CB8AC3E}">
        <p14:creationId xmlns:p14="http://schemas.microsoft.com/office/powerpoint/2010/main" val="428260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030876" y="1075404"/>
            <a:ext cx="4896954" cy="4670688"/>
            <a:chOff x="6742328" y="912257"/>
            <a:chExt cx="4673263" cy="4457335"/>
          </a:xfrm>
        </p:grpSpPr>
        <p:grpSp>
          <p:nvGrpSpPr>
            <p:cNvPr id="17" name="Group 16"/>
            <p:cNvGrpSpPr/>
            <p:nvPr/>
          </p:nvGrpSpPr>
          <p:grpSpPr>
            <a:xfrm>
              <a:off x="6742328" y="912257"/>
              <a:ext cx="4673263" cy="4457335"/>
              <a:chOff x="6742328" y="912257"/>
              <a:chExt cx="4673263" cy="4457335"/>
            </a:xfrm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2"/>
                </a:gs>
              </a:gsLst>
              <a:lin ang="10800000" scaled="1"/>
            </a:gradFill>
          </p:grpSpPr>
          <p:sp>
            <p:nvSpPr>
              <p:cNvPr id="3" name="Hexagon 2"/>
              <p:cNvSpPr/>
              <p:nvPr/>
            </p:nvSpPr>
            <p:spPr>
              <a:xfrm rot="16200000">
                <a:off x="6649828" y="2403145"/>
                <a:ext cx="1659691" cy="1474692"/>
              </a:xfrm>
              <a:prstGeom prst="hexagon">
                <a:avLst>
                  <a:gd name="adj" fmla="val 24450"/>
                  <a:gd name="vf" fmla="val 115470"/>
                </a:avLst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" name="Hexagon 3"/>
              <p:cNvSpPr/>
              <p:nvPr/>
            </p:nvSpPr>
            <p:spPr>
              <a:xfrm rot="16200000">
                <a:off x="7447659" y="3802401"/>
                <a:ext cx="1659691" cy="1474692"/>
              </a:xfrm>
              <a:prstGeom prst="hexagon">
                <a:avLst>
                  <a:gd name="adj" fmla="val 24450"/>
                  <a:gd name="vf" fmla="val 115470"/>
                </a:avLst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" name="Hexagon 4"/>
              <p:cNvSpPr/>
              <p:nvPr/>
            </p:nvSpPr>
            <p:spPr>
              <a:xfrm rot="16200000">
                <a:off x="9067768" y="3792876"/>
                <a:ext cx="1659691" cy="1474692"/>
              </a:xfrm>
              <a:prstGeom prst="hexagon">
                <a:avLst>
                  <a:gd name="adj" fmla="val 24450"/>
                  <a:gd name="vf" fmla="val 115470"/>
                </a:avLst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" name="Hexagon 5"/>
              <p:cNvSpPr/>
              <p:nvPr/>
            </p:nvSpPr>
            <p:spPr>
              <a:xfrm rot="16200000">
                <a:off x="9848399" y="2403145"/>
                <a:ext cx="1659691" cy="1474692"/>
              </a:xfrm>
              <a:prstGeom prst="hexagon">
                <a:avLst>
                  <a:gd name="adj" fmla="val 24450"/>
                  <a:gd name="vf" fmla="val 115470"/>
                </a:avLst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" name="Hexagon 6"/>
              <p:cNvSpPr/>
              <p:nvPr/>
            </p:nvSpPr>
            <p:spPr>
              <a:xfrm rot="16200000">
                <a:off x="9058243" y="1004757"/>
                <a:ext cx="1659691" cy="1474692"/>
              </a:xfrm>
              <a:prstGeom prst="hexagon">
                <a:avLst>
                  <a:gd name="adj" fmla="val 24450"/>
                  <a:gd name="vf" fmla="val 115470"/>
                </a:avLst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" name="Hexagon 7"/>
              <p:cNvSpPr/>
              <p:nvPr/>
            </p:nvSpPr>
            <p:spPr>
              <a:xfrm rot="16200000">
                <a:off x="7457184" y="1004757"/>
                <a:ext cx="1659691" cy="1474692"/>
              </a:xfrm>
              <a:prstGeom prst="hexagon">
                <a:avLst>
                  <a:gd name="adj" fmla="val 24450"/>
                  <a:gd name="vf" fmla="val 115470"/>
                </a:avLst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8336945" y="2906656"/>
              <a:ext cx="1474692" cy="4993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spcAft>
                  <a:spcPts val="600"/>
                </a:spcAft>
                <a:buClr>
                  <a:schemeClr val="accent2"/>
                </a:buClr>
                <a:buSzPct val="80000"/>
              </a:pPr>
              <a:r>
                <a:rPr lang="en-US" sz="1400" dirty="0">
                  <a:solidFill>
                    <a:schemeClr val="accent2"/>
                  </a:solidFill>
                  <a:latin typeface="+mj-lt"/>
                </a:rPr>
                <a:t>Order Processing System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14281" y="1583011"/>
              <a:ext cx="1345496" cy="2893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80000"/>
                </a:lnSpc>
                <a:spcAft>
                  <a:spcPts val="600"/>
                </a:spcAft>
                <a:buClr>
                  <a:schemeClr val="accent2"/>
                </a:buClr>
                <a:buSzPct val="80000"/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Login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24865" y="1484523"/>
              <a:ext cx="1345496" cy="4687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80000"/>
                </a:lnSpc>
                <a:spcAft>
                  <a:spcPts val="600"/>
                </a:spcAft>
                <a:buClr>
                  <a:schemeClr val="accent2"/>
                </a:buClr>
                <a:buSzPct val="80000"/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Order Management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14281" y="4408660"/>
              <a:ext cx="1345496" cy="4687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80000"/>
                </a:lnSpc>
                <a:spcAft>
                  <a:spcPts val="600"/>
                </a:spcAft>
                <a:buClr>
                  <a:schemeClr val="accent2"/>
                </a:buClr>
                <a:buSzPct val="80000"/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Invoice Generation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24865" y="4408660"/>
              <a:ext cx="1345496" cy="4687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80000"/>
                </a:lnSpc>
                <a:spcAft>
                  <a:spcPts val="600"/>
                </a:spcAft>
                <a:buClr>
                  <a:schemeClr val="accent2"/>
                </a:buClr>
                <a:buSzPct val="80000"/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New Quote Creation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06925" y="2995836"/>
              <a:ext cx="1345496" cy="4687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80000"/>
                </a:lnSpc>
                <a:spcAft>
                  <a:spcPts val="600"/>
                </a:spcAft>
                <a:buClr>
                  <a:schemeClr val="accent2"/>
                </a:buClr>
                <a:buSzPct val="80000"/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Quotes Approval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996578" y="2894912"/>
              <a:ext cx="1345496" cy="46872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80000"/>
                </a:lnSpc>
                <a:spcAft>
                  <a:spcPts val="600"/>
                </a:spcAft>
                <a:buClr>
                  <a:schemeClr val="accent2"/>
                </a:buClr>
                <a:buSzPct val="80000"/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Import Products</a:t>
              </a:r>
            </a:p>
          </p:txBody>
        </p:sp>
        <p:sp>
          <p:nvSpPr>
            <p:cNvPr id="16" name="Hexagon 15"/>
            <p:cNvSpPr/>
            <p:nvPr/>
          </p:nvSpPr>
          <p:spPr>
            <a:xfrm rot="16200000">
              <a:off x="8244446" y="2403146"/>
              <a:ext cx="1659691" cy="1474692"/>
            </a:xfrm>
            <a:prstGeom prst="hexagon">
              <a:avLst>
                <a:gd name="adj" fmla="val 24450"/>
                <a:gd name="vf" fmla="val 115470"/>
              </a:avLst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05840" y="2932945"/>
            <a:ext cx="4052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0800000" scaled="1"/>
                </a:gra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id-ID" sz="44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2"/>
                  </a:gs>
                </a:gsLst>
                <a:lin ang="10800000" scaled="1"/>
              </a:gra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7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97B01-CE56-AEFC-EDE6-986F210F6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"/>
          <a:stretch/>
        </p:blipFill>
        <p:spPr>
          <a:xfrm>
            <a:off x="2879808" y="108641"/>
            <a:ext cx="8253413" cy="674935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-1"/>
            <a:ext cx="3017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ER Diagram </a:t>
            </a:r>
            <a:endParaRPr lang="id-ID" sz="4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7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521337" y="0"/>
            <a:ext cx="36706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Class Diagram </a:t>
            </a:r>
            <a:endParaRPr lang="id-ID" sz="4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E4108-4A32-5190-FFE8-1AA9EF80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1" y="798649"/>
            <a:ext cx="10194758" cy="57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77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0-10-12 at 4.05.18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87291" y="6150114"/>
            <a:ext cx="6104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Flow Diagram </a:t>
            </a:r>
            <a:endParaRPr lang="id-ID" sz="4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7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50E99-E5AC-FA02-02BC-DEAE873E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431" y="92415"/>
            <a:ext cx="8495529" cy="66913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4349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Case Diagram </a:t>
            </a:r>
            <a:endParaRPr lang="id-ID" sz="4000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7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9F78B5E-492D-67A5-4AF3-9C10462203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3372" r="2778"/>
          <a:stretch/>
        </p:blipFill>
        <p:spPr>
          <a:xfrm>
            <a:off x="64578" y="72190"/>
            <a:ext cx="6683099" cy="3256547"/>
          </a:xfrm>
        </p:spPr>
      </p:pic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FFD01E3E-A4B8-A71D-799C-9E26AC424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2890" r="2778"/>
          <a:stretch/>
        </p:blipFill>
        <p:spPr>
          <a:xfrm>
            <a:off x="5758225" y="3424989"/>
            <a:ext cx="6361586" cy="3360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A9F1DF-D2B0-7786-ACF4-827597D22066}"/>
              </a:ext>
            </a:extLst>
          </p:cNvPr>
          <p:cNvSpPr txBox="1"/>
          <p:nvPr/>
        </p:nvSpPr>
        <p:spPr>
          <a:xfrm>
            <a:off x="2266461" y="3424989"/>
            <a:ext cx="184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 Screen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82BF4-3EAD-C63D-F58E-CB1493CE00D1}"/>
              </a:ext>
            </a:extLst>
          </p:cNvPr>
          <p:cNvSpPr txBox="1"/>
          <p:nvPr/>
        </p:nvSpPr>
        <p:spPr>
          <a:xfrm>
            <a:off x="8315568" y="3016738"/>
            <a:ext cx="2805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Customer Login Screen</a:t>
            </a:r>
          </a:p>
        </p:txBody>
      </p:sp>
    </p:spTree>
    <p:extLst>
      <p:ext uri="{BB962C8B-B14F-4D97-AF65-F5344CB8AC3E}">
        <p14:creationId xmlns:p14="http://schemas.microsoft.com/office/powerpoint/2010/main" val="2516345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avy_Red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1C3750"/>
      </a:accent1>
      <a:accent2>
        <a:srgbClr val="E43434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183</Words>
  <Application>Microsoft Office PowerPoint</Application>
  <PresentationFormat>Widescreen</PresentationFormat>
  <Paragraphs>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Lato Black</vt:lpstr>
      <vt:lpstr>Calibri</vt:lpstr>
      <vt:lpstr>Arial</vt:lpstr>
      <vt:lpstr>Times New Roman</vt:lpstr>
      <vt:lpstr>Calibri Light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www.rrgraphdesign.com</dc:creator>
  <cp:lastModifiedBy>PARAG SATPUTE</cp:lastModifiedBy>
  <cp:revision>36</cp:revision>
  <dcterms:created xsi:type="dcterms:W3CDTF">2017-02-17T04:07:10Z</dcterms:created>
  <dcterms:modified xsi:type="dcterms:W3CDTF">2022-09-25T14:24:14Z</dcterms:modified>
  <cp:contentStatus/>
</cp:coreProperties>
</file>